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B37A"/>
    <a:srgbClr val="B1824F"/>
    <a:srgbClr val="705500"/>
    <a:srgbClr val="AA6C46"/>
    <a:srgbClr val="D2956A"/>
    <a:srgbClr val="A47948"/>
    <a:srgbClr val="C87747"/>
    <a:srgbClr val="BE8561"/>
    <a:srgbClr val="A57A48"/>
    <a:srgbClr val="E1B7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14" autoAdjust="0"/>
  </p:normalViewPr>
  <p:slideViewPr>
    <p:cSldViewPr snapToGrid="0" showGuides="1">
      <p:cViewPr varScale="1">
        <p:scale>
          <a:sx n="77" d="100"/>
          <a:sy n="77" d="100"/>
        </p:scale>
        <p:origin x="178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g>
</file>

<file path=ppt/media/image3.jpe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6" b="100000" l="59" r="100000">
                        <a14:backgroundMark x1="29443" y1="37867" x2="1185" y2="77511"/>
                        <a14:backgroundMark x1="74467" y1="48267" x2="98341" y2="677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951" y="0"/>
            <a:ext cx="102900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1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58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672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 userDrawn="1"/>
        </p:nvSpPr>
        <p:spPr>
          <a:xfrm>
            <a:off x="7474858" y="3574143"/>
            <a:ext cx="4296228" cy="3510086"/>
          </a:xfrm>
          <a:prstGeom prst="triangle">
            <a:avLst>
              <a:gd name="adj" fmla="val 71875"/>
            </a:avLst>
          </a:prstGeom>
          <a:gradFill>
            <a:gsLst>
              <a:gs pos="0">
                <a:schemeClr val="bg1">
                  <a:lumMod val="65000"/>
                  <a:alpha val="10000"/>
                </a:schemeClr>
              </a:gs>
              <a:gs pos="85000">
                <a:schemeClr val="bg1">
                  <a:lumMod val="65000"/>
                  <a:alpha val="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>
            <a:off x="10561802" y="2438401"/>
            <a:ext cx="1078656" cy="2177142"/>
          </a:xfrm>
          <a:prstGeom prst="triangle">
            <a:avLst/>
          </a:prstGeom>
          <a:gradFill>
            <a:gsLst>
              <a:gs pos="0">
                <a:schemeClr val="bg1">
                  <a:lumMod val="75000"/>
                  <a:alpha val="15000"/>
                </a:schemeClr>
              </a:gs>
              <a:gs pos="85000">
                <a:schemeClr val="bg1">
                  <a:lumMod val="7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7"/>
          <p:cNvSpPr/>
          <p:nvPr userDrawn="1"/>
        </p:nvSpPr>
        <p:spPr>
          <a:xfrm>
            <a:off x="-275771" y="1055914"/>
            <a:ext cx="5834742" cy="4746172"/>
          </a:xfrm>
          <a:custGeom>
            <a:avLst/>
            <a:gdLst>
              <a:gd name="connsiteX0" fmla="*/ 0 w 1888019"/>
              <a:gd name="connsiteY0" fmla="*/ 1324429 h 1324429"/>
              <a:gd name="connsiteX1" fmla="*/ 1379443 w 1888019"/>
              <a:gd name="connsiteY1" fmla="*/ 0 h 1324429"/>
              <a:gd name="connsiteX2" fmla="*/ 1888019 w 1888019"/>
              <a:gd name="connsiteY2" fmla="*/ 1324429 h 1324429"/>
              <a:gd name="connsiteX3" fmla="*/ 0 w 1888019"/>
              <a:gd name="connsiteY3" fmla="*/ 1324429 h 1324429"/>
              <a:gd name="connsiteX0" fmla="*/ 550957 w 2438976"/>
              <a:gd name="connsiteY0" fmla="*/ 1353458 h 1353458"/>
              <a:gd name="connsiteX1" fmla="*/ 0 w 2438976"/>
              <a:gd name="connsiteY1" fmla="*/ 0 h 1353458"/>
              <a:gd name="connsiteX2" fmla="*/ 2438976 w 2438976"/>
              <a:gd name="connsiteY2" fmla="*/ 1353458 h 1353458"/>
              <a:gd name="connsiteX3" fmla="*/ 550957 w 2438976"/>
              <a:gd name="connsiteY3" fmla="*/ 1353458 h 1353458"/>
              <a:gd name="connsiteX0" fmla="*/ 443618 w 2331637"/>
              <a:gd name="connsiteY0" fmla="*/ 1362134 h 1362134"/>
              <a:gd name="connsiteX1" fmla="*/ 0 w 2331637"/>
              <a:gd name="connsiteY1" fmla="*/ 0 h 1362134"/>
              <a:gd name="connsiteX2" fmla="*/ 2331637 w 2331637"/>
              <a:gd name="connsiteY2" fmla="*/ 1362134 h 1362134"/>
              <a:gd name="connsiteX3" fmla="*/ 443618 w 2331637"/>
              <a:gd name="connsiteY3" fmla="*/ 1362134 h 1362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1637" h="1362134">
                <a:moveTo>
                  <a:pt x="443618" y="1362134"/>
                </a:moveTo>
                <a:lnTo>
                  <a:pt x="0" y="0"/>
                </a:lnTo>
                <a:lnTo>
                  <a:pt x="2331637" y="1362134"/>
                </a:lnTo>
                <a:lnTo>
                  <a:pt x="443618" y="1362134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56000">
                <a:schemeClr val="bg1">
                  <a:lumMod val="95000"/>
                  <a:alpha val="33000"/>
                </a:schemeClr>
              </a:gs>
              <a:gs pos="100000">
                <a:schemeClr val="bg1">
                  <a:lumMod val="9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>
            <a:off x="1320799" y="2801257"/>
            <a:ext cx="4078515" cy="4056743"/>
          </a:xfrm>
          <a:prstGeom prst="triangle">
            <a:avLst/>
          </a:prstGeom>
          <a:gradFill>
            <a:gsLst>
              <a:gs pos="50000">
                <a:schemeClr val="bg1">
                  <a:lumMod val="95000"/>
                  <a:alpha val="33000"/>
                </a:schemeClr>
              </a:gs>
              <a:gs pos="0">
                <a:schemeClr val="bg1">
                  <a:lumMod val="95000"/>
                  <a:alpha val="25000"/>
                </a:schemeClr>
              </a:gs>
              <a:gs pos="85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198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12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76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58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488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65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6B1FD-49A5-45ED-AEC7-E8F732788836}" type="datetimeFigureOut">
              <a:rPr lang="zh-CN" altLang="en-US" smtClean="0"/>
              <a:t>2020/5/14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80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44643" y="2498687"/>
            <a:ext cx="1302714" cy="1264238"/>
            <a:chOff x="5444644" y="2498687"/>
            <a:chExt cx="1302714" cy="1264238"/>
          </a:xfrm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5814296" y="3145922"/>
              <a:ext cx="595016" cy="258344"/>
            </a:xfrm>
            <a:custGeom>
              <a:avLst/>
              <a:gdLst>
                <a:gd name="T0" fmla="*/ 112 w 114"/>
                <a:gd name="T1" fmla="*/ 14 h 51"/>
                <a:gd name="T2" fmla="*/ 114 w 114"/>
                <a:gd name="T3" fmla="*/ 12 h 51"/>
                <a:gd name="T4" fmla="*/ 112 w 114"/>
                <a:gd name="T5" fmla="*/ 10 h 51"/>
                <a:gd name="T6" fmla="*/ 100 w 114"/>
                <a:gd name="T7" fmla="*/ 2 h 51"/>
                <a:gd name="T8" fmla="*/ 94 w 114"/>
                <a:gd name="T9" fmla="*/ 7 h 51"/>
                <a:gd name="T10" fmla="*/ 13 w 114"/>
                <a:gd name="T11" fmla="*/ 7 h 51"/>
                <a:gd name="T12" fmla="*/ 0 w 114"/>
                <a:gd name="T13" fmla="*/ 0 h 51"/>
                <a:gd name="T14" fmla="*/ 1 w 114"/>
                <a:gd name="T15" fmla="*/ 18 h 51"/>
                <a:gd name="T16" fmla="*/ 1 w 114"/>
                <a:gd name="T17" fmla="*/ 31 h 51"/>
                <a:gd name="T18" fmla="*/ 0 w 114"/>
                <a:gd name="T19" fmla="*/ 44 h 51"/>
                <a:gd name="T20" fmla="*/ 0 w 114"/>
                <a:gd name="T21" fmla="*/ 50 h 51"/>
                <a:gd name="T22" fmla="*/ 1 w 114"/>
                <a:gd name="T23" fmla="*/ 51 h 51"/>
                <a:gd name="T24" fmla="*/ 6 w 114"/>
                <a:gd name="T25" fmla="*/ 50 h 51"/>
                <a:gd name="T26" fmla="*/ 9 w 114"/>
                <a:gd name="T27" fmla="*/ 48 h 51"/>
                <a:gd name="T28" fmla="*/ 10 w 114"/>
                <a:gd name="T29" fmla="*/ 45 h 51"/>
                <a:gd name="T30" fmla="*/ 10 w 114"/>
                <a:gd name="T31" fmla="*/ 43 h 51"/>
                <a:gd name="T32" fmla="*/ 97 w 114"/>
                <a:gd name="T33" fmla="*/ 43 h 51"/>
                <a:gd name="T34" fmla="*/ 97 w 114"/>
                <a:gd name="T35" fmla="*/ 46 h 51"/>
                <a:gd name="T36" fmla="*/ 98 w 114"/>
                <a:gd name="T37" fmla="*/ 49 h 51"/>
                <a:gd name="T38" fmla="*/ 103 w 114"/>
                <a:gd name="T39" fmla="*/ 47 h 51"/>
                <a:gd name="T40" fmla="*/ 107 w 114"/>
                <a:gd name="T41" fmla="*/ 42 h 51"/>
                <a:gd name="T42" fmla="*/ 107 w 114"/>
                <a:gd name="T43" fmla="*/ 36 h 51"/>
                <a:gd name="T44" fmla="*/ 107 w 114"/>
                <a:gd name="T45" fmla="*/ 26 h 51"/>
                <a:gd name="T46" fmla="*/ 107 w 114"/>
                <a:gd name="T47" fmla="*/ 18 h 51"/>
                <a:gd name="T48" fmla="*/ 112 w 114"/>
                <a:gd name="T49" fmla="*/ 14 h 51"/>
                <a:gd name="T50" fmla="*/ 97 w 114"/>
                <a:gd name="T51" fmla="*/ 36 h 51"/>
                <a:gd name="T52" fmla="*/ 10 w 114"/>
                <a:gd name="T53" fmla="*/ 36 h 51"/>
                <a:gd name="T54" fmla="*/ 10 w 114"/>
                <a:gd name="T55" fmla="*/ 14 h 51"/>
                <a:gd name="T56" fmla="*/ 97 w 114"/>
                <a:gd name="T57" fmla="*/ 14 h 51"/>
                <a:gd name="T58" fmla="*/ 97 w 114"/>
                <a:gd name="T59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" h="51">
                  <a:moveTo>
                    <a:pt x="112" y="14"/>
                  </a:moveTo>
                  <a:cubicBezTo>
                    <a:pt x="113" y="13"/>
                    <a:pt x="114" y="12"/>
                    <a:pt x="114" y="12"/>
                  </a:cubicBezTo>
                  <a:cubicBezTo>
                    <a:pt x="114" y="11"/>
                    <a:pt x="113" y="11"/>
                    <a:pt x="112" y="10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5"/>
                    <a:pt x="1" y="11"/>
                    <a:pt x="1" y="18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7"/>
                    <a:pt x="1" y="42"/>
                    <a:pt x="0" y="44"/>
                  </a:cubicBezTo>
                  <a:cubicBezTo>
                    <a:pt x="0" y="47"/>
                    <a:pt x="0" y="49"/>
                    <a:pt x="0" y="50"/>
                  </a:cubicBezTo>
                  <a:cubicBezTo>
                    <a:pt x="0" y="51"/>
                    <a:pt x="1" y="51"/>
                    <a:pt x="1" y="51"/>
                  </a:cubicBezTo>
                  <a:cubicBezTo>
                    <a:pt x="2" y="51"/>
                    <a:pt x="4" y="51"/>
                    <a:pt x="6" y="50"/>
                  </a:cubicBezTo>
                  <a:cubicBezTo>
                    <a:pt x="7" y="50"/>
                    <a:pt x="9" y="49"/>
                    <a:pt x="9" y="48"/>
                  </a:cubicBezTo>
                  <a:cubicBezTo>
                    <a:pt x="10" y="48"/>
                    <a:pt x="10" y="47"/>
                    <a:pt x="10" y="4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8"/>
                    <a:pt x="97" y="49"/>
                    <a:pt x="98" y="49"/>
                  </a:cubicBezTo>
                  <a:cubicBezTo>
                    <a:pt x="99" y="49"/>
                    <a:pt x="101" y="48"/>
                    <a:pt x="103" y="47"/>
                  </a:cubicBezTo>
                  <a:cubicBezTo>
                    <a:pt x="106" y="46"/>
                    <a:pt x="107" y="44"/>
                    <a:pt x="107" y="42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7" y="33"/>
                    <a:pt x="107" y="30"/>
                    <a:pt x="107" y="26"/>
                  </a:cubicBezTo>
                  <a:cubicBezTo>
                    <a:pt x="107" y="18"/>
                    <a:pt x="107" y="18"/>
                    <a:pt x="107" y="18"/>
                  </a:cubicBezTo>
                  <a:lnTo>
                    <a:pt x="112" y="14"/>
                  </a:lnTo>
                  <a:close/>
                  <a:moveTo>
                    <a:pt x="97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7" y="14"/>
                    <a:pt x="97" y="14"/>
                    <a:pt x="97" y="14"/>
                  </a:cubicBezTo>
                  <a:lnTo>
                    <a:pt x="97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5892624" y="3393273"/>
              <a:ext cx="109934" cy="126424"/>
            </a:xfrm>
            <a:custGeom>
              <a:avLst/>
              <a:gdLst>
                <a:gd name="T0" fmla="*/ 8 w 21"/>
                <a:gd name="T1" fmla="*/ 7 h 25"/>
                <a:gd name="T2" fmla="*/ 12 w 21"/>
                <a:gd name="T3" fmla="*/ 20 h 25"/>
                <a:gd name="T4" fmla="*/ 16 w 21"/>
                <a:gd name="T5" fmla="*/ 25 h 25"/>
                <a:gd name="T6" fmla="*/ 20 w 21"/>
                <a:gd name="T7" fmla="*/ 23 h 25"/>
                <a:gd name="T8" fmla="*/ 21 w 21"/>
                <a:gd name="T9" fmla="*/ 17 h 25"/>
                <a:gd name="T10" fmla="*/ 0 w 21"/>
                <a:gd name="T11" fmla="*/ 0 h 25"/>
                <a:gd name="T12" fmla="*/ 8 w 21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5">
                  <a:moveTo>
                    <a:pt x="8" y="7"/>
                  </a:moveTo>
                  <a:cubicBezTo>
                    <a:pt x="11" y="11"/>
                    <a:pt x="12" y="17"/>
                    <a:pt x="12" y="20"/>
                  </a:cubicBezTo>
                  <a:cubicBezTo>
                    <a:pt x="12" y="24"/>
                    <a:pt x="13" y="25"/>
                    <a:pt x="16" y="25"/>
                  </a:cubicBezTo>
                  <a:cubicBezTo>
                    <a:pt x="17" y="25"/>
                    <a:pt x="18" y="24"/>
                    <a:pt x="20" y="23"/>
                  </a:cubicBezTo>
                  <a:cubicBezTo>
                    <a:pt x="21" y="21"/>
                    <a:pt x="21" y="19"/>
                    <a:pt x="21" y="17"/>
                  </a:cubicBezTo>
                  <a:cubicBezTo>
                    <a:pt x="21" y="12"/>
                    <a:pt x="13" y="5"/>
                    <a:pt x="0" y="0"/>
                  </a:cubicBezTo>
                  <a:cubicBezTo>
                    <a:pt x="0" y="0"/>
                    <a:pt x="6" y="3"/>
                    <a:pt x="8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5808799" y="3034614"/>
              <a:ext cx="578526" cy="75580"/>
            </a:xfrm>
            <a:custGeom>
              <a:avLst/>
              <a:gdLst>
                <a:gd name="T0" fmla="*/ 19 w 111"/>
                <a:gd name="T1" fmla="*/ 14 h 15"/>
                <a:gd name="T2" fmla="*/ 108 w 111"/>
                <a:gd name="T3" fmla="*/ 14 h 15"/>
                <a:gd name="T4" fmla="*/ 111 w 111"/>
                <a:gd name="T5" fmla="*/ 13 h 15"/>
                <a:gd name="T6" fmla="*/ 109 w 111"/>
                <a:gd name="T7" fmla="*/ 10 h 15"/>
                <a:gd name="T8" fmla="*/ 99 w 111"/>
                <a:gd name="T9" fmla="*/ 0 h 15"/>
                <a:gd name="T10" fmla="*/ 92 w 111"/>
                <a:gd name="T11" fmla="*/ 7 h 15"/>
                <a:gd name="T12" fmla="*/ 0 w 111"/>
                <a:gd name="T13" fmla="*/ 7 h 15"/>
                <a:gd name="T14" fmla="*/ 5 w 111"/>
                <a:gd name="T15" fmla="*/ 15 h 15"/>
                <a:gd name="T16" fmla="*/ 19 w 111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5">
                  <a:moveTo>
                    <a:pt x="1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1" y="14"/>
                    <a:pt x="111" y="13"/>
                  </a:cubicBezTo>
                  <a:cubicBezTo>
                    <a:pt x="111" y="12"/>
                    <a:pt x="111" y="11"/>
                    <a:pt x="109" y="1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6" y="7"/>
                    <a:pt x="0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9" y="14"/>
                    <a:pt x="14" y="14"/>
                    <a:pt x="19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5601300" y="2923306"/>
              <a:ext cx="1000397" cy="202004"/>
            </a:xfrm>
            <a:custGeom>
              <a:avLst/>
              <a:gdLst>
                <a:gd name="T0" fmla="*/ 177 w 192"/>
                <a:gd name="T1" fmla="*/ 23 h 40"/>
                <a:gd name="T2" fmla="*/ 190 w 192"/>
                <a:gd name="T3" fmla="*/ 17 h 40"/>
                <a:gd name="T4" fmla="*/ 192 w 192"/>
                <a:gd name="T5" fmla="*/ 16 h 40"/>
                <a:gd name="T6" fmla="*/ 190 w 192"/>
                <a:gd name="T7" fmla="*/ 14 h 40"/>
                <a:gd name="T8" fmla="*/ 178 w 192"/>
                <a:gd name="T9" fmla="*/ 2 h 40"/>
                <a:gd name="T10" fmla="*/ 172 w 192"/>
                <a:gd name="T11" fmla="*/ 10 h 40"/>
                <a:gd name="T12" fmla="*/ 25 w 192"/>
                <a:gd name="T13" fmla="*/ 10 h 40"/>
                <a:gd name="T14" fmla="*/ 22 w 192"/>
                <a:gd name="T15" fmla="*/ 0 h 40"/>
                <a:gd name="T16" fmla="*/ 19 w 192"/>
                <a:gd name="T17" fmla="*/ 16 h 40"/>
                <a:gd name="T18" fmla="*/ 13 w 192"/>
                <a:gd name="T19" fmla="*/ 24 h 40"/>
                <a:gd name="T20" fmla="*/ 5 w 192"/>
                <a:gd name="T21" fmla="*/ 29 h 40"/>
                <a:gd name="T22" fmla="*/ 0 w 192"/>
                <a:gd name="T23" fmla="*/ 35 h 40"/>
                <a:gd name="T24" fmla="*/ 6 w 192"/>
                <a:gd name="T25" fmla="*/ 40 h 40"/>
                <a:gd name="T26" fmla="*/ 19 w 192"/>
                <a:gd name="T27" fmla="*/ 33 h 40"/>
                <a:gd name="T28" fmla="*/ 25 w 192"/>
                <a:gd name="T29" fmla="*/ 17 h 40"/>
                <a:gd name="T30" fmla="*/ 170 w 192"/>
                <a:gd name="T31" fmla="*/ 17 h 40"/>
                <a:gd name="T32" fmla="*/ 162 w 192"/>
                <a:gd name="T33" fmla="*/ 35 h 40"/>
                <a:gd name="T34" fmla="*/ 177 w 192"/>
                <a:gd name="T35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40">
                  <a:moveTo>
                    <a:pt x="177" y="23"/>
                  </a:moveTo>
                  <a:cubicBezTo>
                    <a:pt x="181" y="20"/>
                    <a:pt x="185" y="18"/>
                    <a:pt x="190" y="17"/>
                  </a:cubicBezTo>
                  <a:cubicBezTo>
                    <a:pt x="192" y="17"/>
                    <a:pt x="192" y="17"/>
                    <a:pt x="192" y="16"/>
                  </a:cubicBezTo>
                  <a:cubicBezTo>
                    <a:pt x="192" y="16"/>
                    <a:pt x="192" y="15"/>
                    <a:pt x="190" y="14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9"/>
                    <a:pt x="24" y="3"/>
                    <a:pt x="22" y="0"/>
                  </a:cubicBezTo>
                  <a:cubicBezTo>
                    <a:pt x="22" y="0"/>
                    <a:pt x="23" y="9"/>
                    <a:pt x="19" y="16"/>
                  </a:cubicBezTo>
                  <a:cubicBezTo>
                    <a:pt x="17" y="19"/>
                    <a:pt x="15" y="22"/>
                    <a:pt x="13" y="24"/>
                  </a:cubicBezTo>
                  <a:cubicBezTo>
                    <a:pt x="11" y="25"/>
                    <a:pt x="9" y="27"/>
                    <a:pt x="5" y="29"/>
                  </a:cubicBezTo>
                  <a:cubicBezTo>
                    <a:pt x="1" y="31"/>
                    <a:pt x="0" y="33"/>
                    <a:pt x="0" y="35"/>
                  </a:cubicBezTo>
                  <a:cubicBezTo>
                    <a:pt x="0" y="39"/>
                    <a:pt x="2" y="40"/>
                    <a:pt x="6" y="40"/>
                  </a:cubicBezTo>
                  <a:cubicBezTo>
                    <a:pt x="11" y="40"/>
                    <a:pt x="15" y="38"/>
                    <a:pt x="19" y="33"/>
                  </a:cubicBezTo>
                  <a:cubicBezTo>
                    <a:pt x="22" y="28"/>
                    <a:pt x="24" y="25"/>
                    <a:pt x="25" y="17"/>
                  </a:cubicBezTo>
                  <a:cubicBezTo>
                    <a:pt x="170" y="17"/>
                    <a:pt x="170" y="17"/>
                    <a:pt x="170" y="17"/>
                  </a:cubicBezTo>
                  <a:cubicBezTo>
                    <a:pt x="162" y="35"/>
                    <a:pt x="162" y="35"/>
                    <a:pt x="162" y="35"/>
                  </a:cubicBezTo>
                  <a:cubicBezTo>
                    <a:pt x="162" y="35"/>
                    <a:pt x="173" y="26"/>
                    <a:pt x="177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5444644" y="2508307"/>
              <a:ext cx="1302714" cy="1254618"/>
            </a:xfrm>
            <a:custGeom>
              <a:avLst/>
              <a:gdLst>
                <a:gd name="T0" fmla="*/ 132 w 250"/>
                <a:gd name="T1" fmla="*/ 0 h 248"/>
                <a:gd name="T2" fmla="*/ 134 w 250"/>
                <a:gd name="T3" fmla="*/ 7 h 248"/>
                <a:gd name="T4" fmla="*/ 134 w 250"/>
                <a:gd name="T5" fmla="*/ 7 h 248"/>
                <a:gd name="T6" fmla="*/ 205 w 250"/>
                <a:gd name="T7" fmla="*/ 38 h 248"/>
                <a:gd name="T8" fmla="*/ 196 w 250"/>
                <a:gd name="T9" fmla="*/ 46 h 248"/>
                <a:gd name="T10" fmla="*/ 127 w 250"/>
                <a:gd name="T11" fmla="*/ 46 h 248"/>
                <a:gd name="T12" fmla="*/ 127 w 250"/>
                <a:gd name="T13" fmla="*/ 17 h 248"/>
                <a:gd name="T14" fmla="*/ 122 w 250"/>
                <a:gd name="T15" fmla="*/ 18 h 248"/>
                <a:gd name="T16" fmla="*/ 117 w 250"/>
                <a:gd name="T17" fmla="*/ 17 h 248"/>
                <a:gd name="T18" fmla="*/ 117 w 250"/>
                <a:gd name="T19" fmla="*/ 46 h 248"/>
                <a:gd name="T20" fmla="*/ 42 w 250"/>
                <a:gd name="T21" fmla="*/ 46 h 248"/>
                <a:gd name="T22" fmla="*/ 30 w 250"/>
                <a:gd name="T23" fmla="*/ 46 h 248"/>
                <a:gd name="T24" fmla="*/ 1 w 250"/>
                <a:gd name="T25" fmla="*/ 125 h 248"/>
                <a:gd name="T26" fmla="*/ 125 w 250"/>
                <a:gd name="T27" fmla="*/ 248 h 248"/>
                <a:gd name="T28" fmla="*/ 250 w 250"/>
                <a:gd name="T29" fmla="*/ 125 h 248"/>
                <a:gd name="T30" fmla="*/ 132 w 250"/>
                <a:gd name="T31" fmla="*/ 0 h 248"/>
                <a:gd name="T32" fmla="*/ 125 w 250"/>
                <a:gd name="T33" fmla="*/ 242 h 248"/>
                <a:gd name="T34" fmla="*/ 43 w 250"/>
                <a:gd name="T35" fmla="*/ 210 h 248"/>
                <a:gd name="T36" fmla="*/ 52 w 250"/>
                <a:gd name="T37" fmla="*/ 209 h 248"/>
                <a:gd name="T38" fmla="*/ 209 w 250"/>
                <a:gd name="T39" fmla="*/ 209 h 248"/>
                <a:gd name="T40" fmla="*/ 125 w 250"/>
                <a:gd name="T41" fmla="*/ 242 h 248"/>
                <a:gd name="T42" fmla="*/ 215 w 250"/>
                <a:gd name="T43" fmla="*/ 202 h 248"/>
                <a:gd name="T44" fmla="*/ 215 w 250"/>
                <a:gd name="T45" fmla="*/ 201 h 248"/>
                <a:gd name="T46" fmla="*/ 204 w 250"/>
                <a:gd name="T47" fmla="*/ 190 h 248"/>
                <a:gd name="T48" fmla="*/ 194 w 250"/>
                <a:gd name="T49" fmla="*/ 202 h 248"/>
                <a:gd name="T50" fmla="*/ 143 w 250"/>
                <a:gd name="T51" fmla="*/ 202 h 248"/>
                <a:gd name="T52" fmla="*/ 156 w 250"/>
                <a:gd name="T53" fmla="*/ 189 h 248"/>
                <a:gd name="T54" fmla="*/ 165 w 250"/>
                <a:gd name="T55" fmla="*/ 183 h 248"/>
                <a:gd name="T56" fmla="*/ 156 w 250"/>
                <a:gd name="T57" fmla="*/ 174 h 248"/>
                <a:gd name="T58" fmla="*/ 139 w 250"/>
                <a:gd name="T59" fmla="*/ 202 h 248"/>
                <a:gd name="T60" fmla="*/ 44 w 250"/>
                <a:gd name="T61" fmla="*/ 202 h 248"/>
                <a:gd name="T62" fmla="*/ 36 w 250"/>
                <a:gd name="T63" fmla="*/ 202 h 248"/>
                <a:gd name="T64" fmla="*/ 32 w 250"/>
                <a:gd name="T65" fmla="*/ 197 h 248"/>
                <a:gd name="T66" fmla="*/ 6 w 250"/>
                <a:gd name="T67" fmla="*/ 125 h 248"/>
                <a:gd name="T68" fmla="*/ 29 w 250"/>
                <a:gd name="T69" fmla="*/ 56 h 248"/>
                <a:gd name="T70" fmla="*/ 39 w 250"/>
                <a:gd name="T71" fmla="*/ 53 h 248"/>
                <a:gd name="T72" fmla="*/ 117 w 250"/>
                <a:gd name="T73" fmla="*/ 53 h 248"/>
                <a:gd name="T74" fmla="*/ 117 w 250"/>
                <a:gd name="T75" fmla="*/ 72 h 248"/>
                <a:gd name="T76" fmla="*/ 70 w 250"/>
                <a:gd name="T77" fmla="*/ 72 h 248"/>
                <a:gd name="T78" fmla="*/ 56 w 250"/>
                <a:gd name="T79" fmla="*/ 71 h 248"/>
                <a:gd name="T80" fmla="*/ 60 w 250"/>
                <a:gd name="T81" fmla="*/ 80 h 248"/>
                <a:gd name="T82" fmla="*/ 75 w 250"/>
                <a:gd name="T83" fmla="*/ 79 h 248"/>
                <a:gd name="T84" fmla="*/ 187 w 250"/>
                <a:gd name="T85" fmla="*/ 79 h 248"/>
                <a:gd name="T86" fmla="*/ 190 w 250"/>
                <a:gd name="T87" fmla="*/ 78 h 248"/>
                <a:gd name="T88" fmla="*/ 188 w 250"/>
                <a:gd name="T89" fmla="*/ 72 h 248"/>
                <a:gd name="T90" fmla="*/ 176 w 250"/>
                <a:gd name="T91" fmla="*/ 61 h 248"/>
                <a:gd name="T92" fmla="*/ 168 w 250"/>
                <a:gd name="T93" fmla="*/ 72 h 248"/>
                <a:gd name="T94" fmla="*/ 127 w 250"/>
                <a:gd name="T95" fmla="*/ 72 h 248"/>
                <a:gd name="T96" fmla="*/ 127 w 250"/>
                <a:gd name="T97" fmla="*/ 53 h 248"/>
                <a:gd name="T98" fmla="*/ 219 w 250"/>
                <a:gd name="T99" fmla="*/ 53 h 248"/>
                <a:gd name="T100" fmla="*/ 244 w 250"/>
                <a:gd name="T101" fmla="*/ 125 h 248"/>
                <a:gd name="T102" fmla="*/ 219 w 250"/>
                <a:gd name="T103" fmla="*/ 197 h 248"/>
                <a:gd name="T104" fmla="*/ 215 w 250"/>
                <a:gd name="T105" fmla="*/ 20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0" h="248">
                  <a:moveTo>
                    <a:pt x="132" y="0"/>
                  </a:moveTo>
                  <a:cubicBezTo>
                    <a:pt x="133" y="2"/>
                    <a:pt x="134" y="4"/>
                    <a:pt x="134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61" y="9"/>
                    <a:pt x="186" y="20"/>
                    <a:pt x="205" y="38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17"/>
                    <a:pt x="127" y="17"/>
                    <a:pt x="127" y="17"/>
                  </a:cubicBezTo>
                  <a:cubicBezTo>
                    <a:pt x="125" y="18"/>
                    <a:pt x="124" y="18"/>
                    <a:pt x="122" y="18"/>
                  </a:cubicBezTo>
                  <a:cubicBezTo>
                    <a:pt x="120" y="18"/>
                    <a:pt x="118" y="18"/>
                    <a:pt x="117" y="17"/>
                  </a:cubicBezTo>
                  <a:cubicBezTo>
                    <a:pt x="117" y="27"/>
                    <a:pt x="117" y="46"/>
                    <a:pt x="117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38" y="46"/>
                    <a:pt x="30" y="46"/>
                    <a:pt x="30" y="46"/>
                  </a:cubicBezTo>
                  <a:cubicBezTo>
                    <a:pt x="13" y="67"/>
                    <a:pt x="0" y="96"/>
                    <a:pt x="1" y="125"/>
                  </a:cubicBezTo>
                  <a:cubicBezTo>
                    <a:pt x="1" y="193"/>
                    <a:pt x="56" y="248"/>
                    <a:pt x="125" y="248"/>
                  </a:cubicBezTo>
                  <a:cubicBezTo>
                    <a:pt x="194" y="248"/>
                    <a:pt x="250" y="193"/>
                    <a:pt x="250" y="125"/>
                  </a:cubicBezTo>
                  <a:cubicBezTo>
                    <a:pt x="250" y="60"/>
                    <a:pt x="202" y="6"/>
                    <a:pt x="132" y="0"/>
                  </a:cubicBezTo>
                  <a:close/>
                  <a:moveTo>
                    <a:pt x="125" y="242"/>
                  </a:moveTo>
                  <a:cubicBezTo>
                    <a:pt x="92" y="242"/>
                    <a:pt x="65" y="231"/>
                    <a:pt x="43" y="210"/>
                  </a:cubicBezTo>
                  <a:cubicBezTo>
                    <a:pt x="46" y="209"/>
                    <a:pt x="47" y="209"/>
                    <a:pt x="52" y="209"/>
                  </a:cubicBezTo>
                  <a:cubicBezTo>
                    <a:pt x="52" y="209"/>
                    <a:pt x="209" y="209"/>
                    <a:pt x="209" y="209"/>
                  </a:cubicBezTo>
                  <a:cubicBezTo>
                    <a:pt x="187" y="231"/>
                    <a:pt x="159" y="242"/>
                    <a:pt x="125" y="242"/>
                  </a:cubicBezTo>
                  <a:close/>
                  <a:moveTo>
                    <a:pt x="215" y="202"/>
                  </a:moveTo>
                  <a:cubicBezTo>
                    <a:pt x="215" y="201"/>
                    <a:pt x="215" y="201"/>
                    <a:pt x="215" y="201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194" y="202"/>
                    <a:pt x="194" y="202"/>
                    <a:pt x="194" y="202"/>
                  </a:cubicBezTo>
                  <a:cubicBezTo>
                    <a:pt x="143" y="202"/>
                    <a:pt x="143" y="202"/>
                    <a:pt x="143" y="202"/>
                  </a:cubicBezTo>
                  <a:cubicBezTo>
                    <a:pt x="149" y="195"/>
                    <a:pt x="153" y="192"/>
                    <a:pt x="156" y="189"/>
                  </a:cubicBezTo>
                  <a:cubicBezTo>
                    <a:pt x="160" y="186"/>
                    <a:pt x="162" y="184"/>
                    <a:pt x="165" y="183"/>
                  </a:cubicBezTo>
                  <a:cubicBezTo>
                    <a:pt x="156" y="174"/>
                    <a:pt x="156" y="174"/>
                    <a:pt x="156" y="174"/>
                  </a:cubicBezTo>
                  <a:cubicBezTo>
                    <a:pt x="150" y="183"/>
                    <a:pt x="145" y="192"/>
                    <a:pt x="139" y="202"/>
                  </a:cubicBezTo>
                  <a:cubicBezTo>
                    <a:pt x="44" y="202"/>
                    <a:pt x="44" y="202"/>
                    <a:pt x="44" y="202"/>
                  </a:cubicBezTo>
                  <a:cubicBezTo>
                    <a:pt x="42" y="202"/>
                    <a:pt x="39" y="202"/>
                    <a:pt x="36" y="202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16" y="177"/>
                    <a:pt x="6" y="152"/>
                    <a:pt x="6" y="125"/>
                  </a:cubicBezTo>
                  <a:cubicBezTo>
                    <a:pt x="6" y="98"/>
                    <a:pt x="14" y="76"/>
                    <a:pt x="29" y="56"/>
                  </a:cubicBezTo>
                  <a:cubicBezTo>
                    <a:pt x="30" y="56"/>
                    <a:pt x="31" y="54"/>
                    <a:pt x="39" y="53"/>
                  </a:cubicBezTo>
                  <a:cubicBezTo>
                    <a:pt x="117" y="53"/>
                    <a:pt x="117" y="53"/>
                    <a:pt x="117" y="53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67" y="72"/>
                    <a:pt x="62" y="72"/>
                    <a:pt x="56" y="7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5" y="79"/>
                    <a:pt x="69" y="79"/>
                    <a:pt x="75" y="79"/>
                  </a:cubicBezTo>
                  <a:cubicBezTo>
                    <a:pt x="187" y="79"/>
                    <a:pt x="187" y="79"/>
                    <a:pt x="187" y="79"/>
                  </a:cubicBezTo>
                  <a:cubicBezTo>
                    <a:pt x="189" y="79"/>
                    <a:pt x="190" y="78"/>
                    <a:pt x="190" y="78"/>
                  </a:cubicBezTo>
                  <a:cubicBezTo>
                    <a:pt x="191" y="77"/>
                    <a:pt x="190" y="74"/>
                    <a:pt x="188" y="72"/>
                  </a:cubicBezTo>
                  <a:cubicBezTo>
                    <a:pt x="176" y="61"/>
                    <a:pt x="176" y="61"/>
                    <a:pt x="176" y="61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27" y="53"/>
                    <a:pt x="219" y="53"/>
                    <a:pt x="219" y="53"/>
                  </a:cubicBezTo>
                  <a:cubicBezTo>
                    <a:pt x="235" y="73"/>
                    <a:pt x="244" y="98"/>
                    <a:pt x="244" y="125"/>
                  </a:cubicBezTo>
                  <a:cubicBezTo>
                    <a:pt x="244" y="152"/>
                    <a:pt x="235" y="177"/>
                    <a:pt x="219" y="197"/>
                  </a:cubicBezTo>
                  <a:lnTo>
                    <a:pt x="215" y="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Oval 10"/>
            <p:cNvSpPr>
              <a:spLocks noChangeArrowheads="1"/>
            </p:cNvSpPr>
            <p:nvPr/>
          </p:nvSpPr>
          <p:spPr bwMode="auto">
            <a:xfrm>
              <a:off x="6032790" y="2498687"/>
              <a:ext cx="89322" cy="865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792362" y="3929448"/>
            <a:ext cx="260727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ONE WEEK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59577" y="4263080"/>
            <a:ext cx="207284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</a:rPr>
              <a:t>壹周创意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37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15164" r="17636" b="125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gradFill>
            <a:gsLst>
              <a:gs pos="0">
                <a:schemeClr val="tx1">
                  <a:alpha val="95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0" y="2438400"/>
            <a:ext cx="12192000" cy="4419600"/>
          </a:xfrm>
          <a:prstGeom prst="rect">
            <a:avLst/>
          </a:prstGeom>
          <a:gradFill>
            <a:gsLst>
              <a:gs pos="0">
                <a:schemeClr val="tx1">
                  <a:alpha val="95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-13030200" y="-87249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13030200" y="146304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31500" y="146304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3431500" y="-87249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248126" y="101600"/>
            <a:ext cx="2591353" cy="338554"/>
            <a:chOff x="285197" y="238125"/>
            <a:chExt cx="2591353" cy="338554"/>
          </a:xfrm>
        </p:grpSpPr>
        <p:grpSp>
          <p:nvGrpSpPr>
            <p:cNvPr id="13" name="组合 12"/>
            <p:cNvGrpSpPr/>
            <p:nvPr/>
          </p:nvGrpSpPr>
          <p:grpSpPr>
            <a:xfrm>
              <a:off x="285197" y="261608"/>
              <a:ext cx="300462" cy="291588"/>
              <a:chOff x="5444644" y="2498687"/>
              <a:chExt cx="1302714" cy="1264238"/>
            </a:xfrm>
          </p:grpSpPr>
          <p:sp>
            <p:nvSpPr>
              <p:cNvPr id="14" name="Freeform 5"/>
              <p:cNvSpPr>
                <a:spLocks noEditPoints="1"/>
              </p:cNvSpPr>
              <p:nvPr/>
            </p:nvSpPr>
            <p:spPr bwMode="auto">
              <a:xfrm>
                <a:off x="5814296" y="3145922"/>
                <a:ext cx="595016" cy="258344"/>
              </a:xfrm>
              <a:custGeom>
                <a:avLst/>
                <a:gdLst>
                  <a:gd name="T0" fmla="*/ 112 w 114"/>
                  <a:gd name="T1" fmla="*/ 14 h 51"/>
                  <a:gd name="T2" fmla="*/ 114 w 114"/>
                  <a:gd name="T3" fmla="*/ 12 h 51"/>
                  <a:gd name="T4" fmla="*/ 112 w 114"/>
                  <a:gd name="T5" fmla="*/ 10 h 51"/>
                  <a:gd name="T6" fmla="*/ 100 w 114"/>
                  <a:gd name="T7" fmla="*/ 2 h 51"/>
                  <a:gd name="T8" fmla="*/ 94 w 114"/>
                  <a:gd name="T9" fmla="*/ 7 h 51"/>
                  <a:gd name="T10" fmla="*/ 13 w 114"/>
                  <a:gd name="T11" fmla="*/ 7 h 51"/>
                  <a:gd name="T12" fmla="*/ 0 w 114"/>
                  <a:gd name="T13" fmla="*/ 0 h 51"/>
                  <a:gd name="T14" fmla="*/ 1 w 114"/>
                  <a:gd name="T15" fmla="*/ 18 h 51"/>
                  <a:gd name="T16" fmla="*/ 1 w 114"/>
                  <a:gd name="T17" fmla="*/ 31 h 51"/>
                  <a:gd name="T18" fmla="*/ 0 w 114"/>
                  <a:gd name="T19" fmla="*/ 44 h 51"/>
                  <a:gd name="T20" fmla="*/ 0 w 114"/>
                  <a:gd name="T21" fmla="*/ 50 h 51"/>
                  <a:gd name="T22" fmla="*/ 1 w 114"/>
                  <a:gd name="T23" fmla="*/ 51 h 51"/>
                  <a:gd name="T24" fmla="*/ 6 w 114"/>
                  <a:gd name="T25" fmla="*/ 50 h 51"/>
                  <a:gd name="T26" fmla="*/ 9 w 114"/>
                  <a:gd name="T27" fmla="*/ 48 h 51"/>
                  <a:gd name="T28" fmla="*/ 10 w 114"/>
                  <a:gd name="T29" fmla="*/ 45 h 51"/>
                  <a:gd name="T30" fmla="*/ 10 w 114"/>
                  <a:gd name="T31" fmla="*/ 43 h 51"/>
                  <a:gd name="T32" fmla="*/ 97 w 114"/>
                  <a:gd name="T33" fmla="*/ 43 h 51"/>
                  <a:gd name="T34" fmla="*/ 97 w 114"/>
                  <a:gd name="T35" fmla="*/ 46 h 51"/>
                  <a:gd name="T36" fmla="*/ 98 w 114"/>
                  <a:gd name="T37" fmla="*/ 49 h 51"/>
                  <a:gd name="T38" fmla="*/ 103 w 114"/>
                  <a:gd name="T39" fmla="*/ 47 h 51"/>
                  <a:gd name="T40" fmla="*/ 107 w 114"/>
                  <a:gd name="T41" fmla="*/ 42 h 51"/>
                  <a:gd name="T42" fmla="*/ 107 w 114"/>
                  <a:gd name="T43" fmla="*/ 36 h 51"/>
                  <a:gd name="T44" fmla="*/ 107 w 114"/>
                  <a:gd name="T45" fmla="*/ 26 h 51"/>
                  <a:gd name="T46" fmla="*/ 107 w 114"/>
                  <a:gd name="T47" fmla="*/ 18 h 51"/>
                  <a:gd name="T48" fmla="*/ 112 w 114"/>
                  <a:gd name="T49" fmla="*/ 14 h 51"/>
                  <a:gd name="T50" fmla="*/ 97 w 114"/>
                  <a:gd name="T51" fmla="*/ 36 h 51"/>
                  <a:gd name="T52" fmla="*/ 10 w 114"/>
                  <a:gd name="T53" fmla="*/ 36 h 51"/>
                  <a:gd name="T54" fmla="*/ 10 w 114"/>
                  <a:gd name="T55" fmla="*/ 14 h 51"/>
                  <a:gd name="T56" fmla="*/ 97 w 114"/>
                  <a:gd name="T57" fmla="*/ 14 h 51"/>
                  <a:gd name="T58" fmla="*/ 97 w 114"/>
                  <a:gd name="T59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4" h="51">
                    <a:moveTo>
                      <a:pt x="112" y="14"/>
                    </a:moveTo>
                    <a:cubicBezTo>
                      <a:pt x="113" y="13"/>
                      <a:pt x="114" y="12"/>
                      <a:pt x="114" y="12"/>
                    </a:cubicBezTo>
                    <a:cubicBezTo>
                      <a:pt x="114" y="11"/>
                      <a:pt x="113" y="11"/>
                      <a:pt x="112" y="10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94" y="7"/>
                      <a:pt x="94" y="7"/>
                      <a:pt x="94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1" y="11"/>
                      <a:pt x="1" y="18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7"/>
                      <a:pt x="1" y="42"/>
                      <a:pt x="0" y="44"/>
                    </a:cubicBezTo>
                    <a:cubicBezTo>
                      <a:pt x="0" y="47"/>
                      <a:pt x="0" y="49"/>
                      <a:pt x="0" y="50"/>
                    </a:cubicBezTo>
                    <a:cubicBezTo>
                      <a:pt x="0" y="51"/>
                      <a:pt x="1" y="51"/>
                      <a:pt x="1" y="51"/>
                    </a:cubicBezTo>
                    <a:cubicBezTo>
                      <a:pt x="2" y="51"/>
                      <a:pt x="4" y="51"/>
                      <a:pt x="6" y="50"/>
                    </a:cubicBezTo>
                    <a:cubicBezTo>
                      <a:pt x="7" y="50"/>
                      <a:pt x="9" y="49"/>
                      <a:pt x="9" y="48"/>
                    </a:cubicBezTo>
                    <a:cubicBezTo>
                      <a:pt x="10" y="48"/>
                      <a:pt x="10" y="47"/>
                      <a:pt x="10" y="45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6"/>
                      <a:pt x="97" y="46"/>
                      <a:pt x="97" y="46"/>
                    </a:cubicBezTo>
                    <a:cubicBezTo>
                      <a:pt x="97" y="48"/>
                      <a:pt x="97" y="49"/>
                      <a:pt x="98" y="49"/>
                    </a:cubicBezTo>
                    <a:cubicBezTo>
                      <a:pt x="99" y="49"/>
                      <a:pt x="101" y="48"/>
                      <a:pt x="103" y="47"/>
                    </a:cubicBezTo>
                    <a:cubicBezTo>
                      <a:pt x="106" y="46"/>
                      <a:pt x="107" y="44"/>
                      <a:pt x="107" y="42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3"/>
                      <a:pt x="107" y="30"/>
                      <a:pt x="107" y="26"/>
                    </a:cubicBezTo>
                    <a:cubicBezTo>
                      <a:pt x="107" y="18"/>
                      <a:pt x="107" y="18"/>
                      <a:pt x="107" y="18"/>
                    </a:cubicBezTo>
                    <a:lnTo>
                      <a:pt x="112" y="14"/>
                    </a:lnTo>
                    <a:close/>
                    <a:moveTo>
                      <a:pt x="97" y="36"/>
                    </a:move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97" y="14"/>
                      <a:pt x="97" y="14"/>
                      <a:pt x="97" y="14"/>
                    </a:cubicBezTo>
                    <a:lnTo>
                      <a:pt x="97" y="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6"/>
              <p:cNvSpPr>
                <a:spLocks/>
              </p:cNvSpPr>
              <p:nvPr/>
            </p:nvSpPr>
            <p:spPr bwMode="auto">
              <a:xfrm>
                <a:off x="5892624" y="3393273"/>
                <a:ext cx="109934" cy="126424"/>
              </a:xfrm>
              <a:custGeom>
                <a:avLst/>
                <a:gdLst>
                  <a:gd name="T0" fmla="*/ 8 w 21"/>
                  <a:gd name="T1" fmla="*/ 7 h 25"/>
                  <a:gd name="T2" fmla="*/ 12 w 21"/>
                  <a:gd name="T3" fmla="*/ 20 h 25"/>
                  <a:gd name="T4" fmla="*/ 16 w 21"/>
                  <a:gd name="T5" fmla="*/ 25 h 25"/>
                  <a:gd name="T6" fmla="*/ 20 w 21"/>
                  <a:gd name="T7" fmla="*/ 23 h 25"/>
                  <a:gd name="T8" fmla="*/ 21 w 21"/>
                  <a:gd name="T9" fmla="*/ 17 h 25"/>
                  <a:gd name="T10" fmla="*/ 0 w 21"/>
                  <a:gd name="T11" fmla="*/ 0 h 25"/>
                  <a:gd name="T12" fmla="*/ 8 w 21"/>
                  <a:gd name="T13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25">
                    <a:moveTo>
                      <a:pt x="8" y="7"/>
                    </a:moveTo>
                    <a:cubicBezTo>
                      <a:pt x="11" y="11"/>
                      <a:pt x="12" y="17"/>
                      <a:pt x="12" y="20"/>
                    </a:cubicBezTo>
                    <a:cubicBezTo>
                      <a:pt x="12" y="24"/>
                      <a:pt x="13" y="25"/>
                      <a:pt x="16" y="25"/>
                    </a:cubicBezTo>
                    <a:cubicBezTo>
                      <a:pt x="17" y="25"/>
                      <a:pt x="18" y="24"/>
                      <a:pt x="20" y="23"/>
                    </a:cubicBezTo>
                    <a:cubicBezTo>
                      <a:pt x="21" y="21"/>
                      <a:pt x="21" y="19"/>
                      <a:pt x="21" y="17"/>
                    </a:cubicBezTo>
                    <a:cubicBezTo>
                      <a:pt x="21" y="12"/>
                      <a:pt x="13" y="5"/>
                      <a:pt x="0" y="0"/>
                    </a:cubicBezTo>
                    <a:cubicBezTo>
                      <a:pt x="0" y="0"/>
                      <a:pt x="6" y="3"/>
                      <a:pt x="8" y="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7"/>
              <p:cNvSpPr>
                <a:spLocks/>
              </p:cNvSpPr>
              <p:nvPr/>
            </p:nvSpPr>
            <p:spPr bwMode="auto">
              <a:xfrm>
                <a:off x="5808799" y="3034614"/>
                <a:ext cx="578526" cy="75580"/>
              </a:xfrm>
              <a:custGeom>
                <a:avLst/>
                <a:gdLst>
                  <a:gd name="T0" fmla="*/ 19 w 111"/>
                  <a:gd name="T1" fmla="*/ 14 h 15"/>
                  <a:gd name="T2" fmla="*/ 108 w 111"/>
                  <a:gd name="T3" fmla="*/ 14 h 15"/>
                  <a:gd name="T4" fmla="*/ 111 w 111"/>
                  <a:gd name="T5" fmla="*/ 13 h 15"/>
                  <a:gd name="T6" fmla="*/ 109 w 111"/>
                  <a:gd name="T7" fmla="*/ 10 h 15"/>
                  <a:gd name="T8" fmla="*/ 99 w 111"/>
                  <a:gd name="T9" fmla="*/ 0 h 15"/>
                  <a:gd name="T10" fmla="*/ 92 w 111"/>
                  <a:gd name="T11" fmla="*/ 7 h 15"/>
                  <a:gd name="T12" fmla="*/ 0 w 111"/>
                  <a:gd name="T13" fmla="*/ 7 h 15"/>
                  <a:gd name="T14" fmla="*/ 5 w 111"/>
                  <a:gd name="T15" fmla="*/ 15 h 15"/>
                  <a:gd name="T16" fmla="*/ 19 w 111"/>
                  <a:gd name="T1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1" h="15">
                    <a:moveTo>
                      <a:pt x="19" y="14"/>
                    </a:moveTo>
                    <a:cubicBezTo>
                      <a:pt x="108" y="14"/>
                      <a:pt x="108" y="14"/>
                      <a:pt x="108" y="14"/>
                    </a:cubicBezTo>
                    <a:cubicBezTo>
                      <a:pt x="110" y="14"/>
                      <a:pt x="111" y="14"/>
                      <a:pt x="111" y="13"/>
                    </a:cubicBezTo>
                    <a:cubicBezTo>
                      <a:pt x="111" y="12"/>
                      <a:pt x="111" y="11"/>
                      <a:pt x="109" y="1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92" y="7"/>
                      <a:pt x="6" y="7"/>
                      <a:pt x="0" y="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9" y="14"/>
                      <a:pt x="14" y="14"/>
                      <a:pt x="19" y="1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8"/>
              <p:cNvSpPr>
                <a:spLocks/>
              </p:cNvSpPr>
              <p:nvPr/>
            </p:nvSpPr>
            <p:spPr bwMode="auto">
              <a:xfrm>
                <a:off x="5601300" y="2923306"/>
                <a:ext cx="1000397" cy="202004"/>
              </a:xfrm>
              <a:custGeom>
                <a:avLst/>
                <a:gdLst>
                  <a:gd name="T0" fmla="*/ 177 w 192"/>
                  <a:gd name="T1" fmla="*/ 23 h 40"/>
                  <a:gd name="T2" fmla="*/ 190 w 192"/>
                  <a:gd name="T3" fmla="*/ 17 h 40"/>
                  <a:gd name="T4" fmla="*/ 192 w 192"/>
                  <a:gd name="T5" fmla="*/ 16 h 40"/>
                  <a:gd name="T6" fmla="*/ 190 w 192"/>
                  <a:gd name="T7" fmla="*/ 14 h 40"/>
                  <a:gd name="T8" fmla="*/ 178 w 192"/>
                  <a:gd name="T9" fmla="*/ 2 h 40"/>
                  <a:gd name="T10" fmla="*/ 172 w 192"/>
                  <a:gd name="T11" fmla="*/ 10 h 40"/>
                  <a:gd name="T12" fmla="*/ 25 w 192"/>
                  <a:gd name="T13" fmla="*/ 10 h 40"/>
                  <a:gd name="T14" fmla="*/ 22 w 192"/>
                  <a:gd name="T15" fmla="*/ 0 h 40"/>
                  <a:gd name="T16" fmla="*/ 19 w 192"/>
                  <a:gd name="T17" fmla="*/ 16 h 40"/>
                  <a:gd name="T18" fmla="*/ 13 w 192"/>
                  <a:gd name="T19" fmla="*/ 24 h 40"/>
                  <a:gd name="T20" fmla="*/ 5 w 192"/>
                  <a:gd name="T21" fmla="*/ 29 h 40"/>
                  <a:gd name="T22" fmla="*/ 0 w 192"/>
                  <a:gd name="T23" fmla="*/ 35 h 40"/>
                  <a:gd name="T24" fmla="*/ 6 w 192"/>
                  <a:gd name="T25" fmla="*/ 40 h 40"/>
                  <a:gd name="T26" fmla="*/ 19 w 192"/>
                  <a:gd name="T27" fmla="*/ 33 h 40"/>
                  <a:gd name="T28" fmla="*/ 25 w 192"/>
                  <a:gd name="T29" fmla="*/ 17 h 40"/>
                  <a:gd name="T30" fmla="*/ 170 w 192"/>
                  <a:gd name="T31" fmla="*/ 17 h 40"/>
                  <a:gd name="T32" fmla="*/ 162 w 192"/>
                  <a:gd name="T33" fmla="*/ 35 h 40"/>
                  <a:gd name="T34" fmla="*/ 177 w 192"/>
                  <a:gd name="T35" fmla="*/ 2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40">
                    <a:moveTo>
                      <a:pt x="177" y="23"/>
                    </a:moveTo>
                    <a:cubicBezTo>
                      <a:pt x="181" y="20"/>
                      <a:pt x="185" y="18"/>
                      <a:pt x="190" y="17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6"/>
                      <a:pt x="192" y="15"/>
                      <a:pt x="190" y="14"/>
                    </a:cubicBezTo>
                    <a:cubicBezTo>
                      <a:pt x="178" y="2"/>
                      <a:pt x="178" y="2"/>
                      <a:pt x="178" y="2"/>
                    </a:cubicBezTo>
                    <a:cubicBezTo>
                      <a:pt x="172" y="10"/>
                      <a:pt x="172" y="10"/>
                      <a:pt x="172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9"/>
                      <a:pt x="24" y="3"/>
                      <a:pt x="22" y="0"/>
                    </a:cubicBezTo>
                    <a:cubicBezTo>
                      <a:pt x="22" y="0"/>
                      <a:pt x="23" y="9"/>
                      <a:pt x="19" y="16"/>
                    </a:cubicBezTo>
                    <a:cubicBezTo>
                      <a:pt x="17" y="19"/>
                      <a:pt x="15" y="22"/>
                      <a:pt x="13" y="24"/>
                    </a:cubicBezTo>
                    <a:cubicBezTo>
                      <a:pt x="11" y="25"/>
                      <a:pt x="9" y="27"/>
                      <a:pt x="5" y="29"/>
                    </a:cubicBezTo>
                    <a:cubicBezTo>
                      <a:pt x="1" y="31"/>
                      <a:pt x="0" y="33"/>
                      <a:pt x="0" y="35"/>
                    </a:cubicBezTo>
                    <a:cubicBezTo>
                      <a:pt x="0" y="39"/>
                      <a:pt x="2" y="40"/>
                      <a:pt x="6" y="40"/>
                    </a:cubicBezTo>
                    <a:cubicBezTo>
                      <a:pt x="11" y="40"/>
                      <a:pt x="15" y="38"/>
                      <a:pt x="19" y="33"/>
                    </a:cubicBezTo>
                    <a:cubicBezTo>
                      <a:pt x="22" y="28"/>
                      <a:pt x="24" y="25"/>
                      <a:pt x="25" y="17"/>
                    </a:cubicBezTo>
                    <a:cubicBezTo>
                      <a:pt x="170" y="17"/>
                      <a:pt x="170" y="17"/>
                      <a:pt x="170" y="17"/>
                    </a:cubicBezTo>
                    <a:cubicBezTo>
                      <a:pt x="162" y="35"/>
                      <a:pt x="162" y="35"/>
                      <a:pt x="162" y="35"/>
                    </a:cubicBezTo>
                    <a:cubicBezTo>
                      <a:pt x="162" y="35"/>
                      <a:pt x="173" y="26"/>
                      <a:pt x="177" y="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9"/>
              <p:cNvSpPr>
                <a:spLocks noEditPoints="1"/>
              </p:cNvSpPr>
              <p:nvPr/>
            </p:nvSpPr>
            <p:spPr bwMode="auto">
              <a:xfrm>
                <a:off x="5444644" y="2508307"/>
                <a:ext cx="1302714" cy="1254618"/>
              </a:xfrm>
              <a:custGeom>
                <a:avLst/>
                <a:gdLst>
                  <a:gd name="T0" fmla="*/ 132 w 250"/>
                  <a:gd name="T1" fmla="*/ 0 h 248"/>
                  <a:gd name="T2" fmla="*/ 134 w 250"/>
                  <a:gd name="T3" fmla="*/ 7 h 248"/>
                  <a:gd name="T4" fmla="*/ 134 w 250"/>
                  <a:gd name="T5" fmla="*/ 7 h 248"/>
                  <a:gd name="T6" fmla="*/ 205 w 250"/>
                  <a:gd name="T7" fmla="*/ 38 h 248"/>
                  <a:gd name="T8" fmla="*/ 196 w 250"/>
                  <a:gd name="T9" fmla="*/ 46 h 248"/>
                  <a:gd name="T10" fmla="*/ 127 w 250"/>
                  <a:gd name="T11" fmla="*/ 46 h 248"/>
                  <a:gd name="T12" fmla="*/ 127 w 250"/>
                  <a:gd name="T13" fmla="*/ 17 h 248"/>
                  <a:gd name="T14" fmla="*/ 122 w 250"/>
                  <a:gd name="T15" fmla="*/ 18 h 248"/>
                  <a:gd name="T16" fmla="*/ 117 w 250"/>
                  <a:gd name="T17" fmla="*/ 17 h 248"/>
                  <a:gd name="T18" fmla="*/ 117 w 250"/>
                  <a:gd name="T19" fmla="*/ 46 h 248"/>
                  <a:gd name="T20" fmla="*/ 42 w 250"/>
                  <a:gd name="T21" fmla="*/ 46 h 248"/>
                  <a:gd name="T22" fmla="*/ 30 w 250"/>
                  <a:gd name="T23" fmla="*/ 46 h 248"/>
                  <a:gd name="T24" fmla="*/ 1 w 250"/>
                  <a:gd name="T25" fmla="*/ 125 h 248"/>
                  <a:gd name="T26" fmla="*/ 125 w 250"/>
                  <a:gd name="T27" fmla="*/ 248 h 248"/>
                  <a:gd name="T28" fmla="*/ 250 w 250"/>
                  <a:gd name="T29" fmla="*/ 125 h 248"/>
                  <a:gd name="T30" fmla="*/ 132 w 250"/>
                  <a:gd name="T31" fmla="*/ 0 h 248"/>
                  <a:gd name="T32" fmla="*/ 125 w 250"/>
                  <a:gd name="T33" fmla="*/ 242 h 248"/>
                  <a:gd name="T34" fmla="*/ 43 w 250"/>
                  <a:gd name="T35" fmla="*/ 210 h 248"/>
                  <a:gd name="T36" fmla="*/ 52 w 250"/>
                  <a:gd name="T37" fmla="*/ 209 h 248"/>
                  <a:gd name="T38" fmla="*/ 209 w 250"/>
                  <a:gd name="T39" fmla="*/ 209 h 248"/>
                  <a:gd name="T40" fmla="*/ 125 w 250"/>
                  <a:gd name="T41" fmla="*/ 242 h 248"/>
                  <a:gd name="T42" fmla="*/ 215 w 250"/>
                  <a:gd name="T43" fmla="*/ 202 h 248"/>
                  <a:gd name="T44" fmla="*/ 215 w 250"/>
                  <a:gd name="T45" fmla="*/ 201 h 248"/>
                  <a:gd name="T46" fmla="*/ 204 w 250"/>
                  <a:gd name="T47" fmla="*/ 190 h 248"/>
                  <a:gd name="T48" fmla="*/ 194 w 250"/>
                  <a:gd name="T49" fmla="*/ 202 h 248"/>
                  <a:gd name="T50" fmla="*/ 143 w 250"/>
                  <a:gd name="T51" fmla="*/ 202 h 248"/>
                  <a:gd name="T52" fmla="*/ 156 w 250"/>
                  <a:gd name="T53" fmla="*/ 189 h 248"/>
                  <a:gd name="T54" fmla="*/ 165 w 250"/>
                  <a:gd name="T55" fmla="*/ 183 h 248"/>
                  <a:gd name="T56" fmla="*/ 156 w 250"/>
                  <a:gd name="T57" fmla="*/ 174 h 248"/>
                  <a:gd name="T58" fmla="*/ 139 w 250"/>
                  <a:gd name="T59" fmla="*/ 202 h 248"/>
                  <a:gd name="T60" fmla="*/ 44 w 250"/>
                  <a:gd name="T61" fmla="*/ 202 h 248"/>
                  <a:gd name="T62" fmla="*/ 36 w 250"/>
                  <a:gd name="T63" fmla="*/ 202 h 248"/>
                  <a:gd name="T64" fmla="*/ 32 w 250"/>
                  <a:gd name="T65" fmla="*/ 197 h 248"/>
                  <a:gd name="T66" fmla="*/ 6 w 250"/>
                  <a:gd name="T67" fmla="*/ 125 h 248"/>
                  <a:gd name="T68" fmla="*/ 29 w 250"/>
                  <a:gd name="T69" fmla="*/ 56 h 248"/>
                  <a:gd name="T70" fmla="*/ 39 w 250"/>
                  <a:gd name="T71" fmla="*/ 53 h 248"/>
                  <a:gd name="T72" fmla="*/ 117 w 250"/>
                  <a:gd name="T73" fmla="*/ 53 h 248"/>
                  <a:gd name="T74" fmla="*/ 117 w 250"/>
                  <a:gd name="T75" fmla="*/ 72 h 248"/>
                  <a:gd name="T76" fmla="*/ 70 w 250"/>
                  <a:gd name="T77" fmla="*/ 72 h 248"/>
                  <a:gd name="T78" fmla="*/ 56 w 250"/>
                  <a:gd name="T79" fmla="*/ 71 h 248"/>
                  <a:gd name="T80" fmla="*/ 60 w 250"/>
                  <a:gd name="T81" fmla="*/ 80 h 248"/>
                  <a:gd name="T82" fmla="*/ 75 w 250"/>
                  <a:gd name="T83" fmla="*/ 79 h 248"/>
                  <a:gd name="T84" fmla="*/ 187 w 250"/>
                  <a:gd name="T85" fmla="*/ 79 h 248"/>
                  <a:gd name="T86" fmla="*/ 190 w 250"/>
                  <a:gd name="T87" fmla="*/ 78 h 248"/>
                  <a:gd name="T88" fmla="*/ 188 w 250"/>
                  <a:gd name="T89" fmla="*/ 72 h 248"/>
                  <a:gd name="T90" fmla="*/ 176 w 250"/>
                  <a:gd name="T91" fmla="*/ 61 h 248"/>
                  <a:gd name="T92" fmla="*/ 168 w 250"/>
                  <a:gd name="T93" fmla="*/ 72 h 248"/>
                  <a:gd name="T94" fmla="*/ 127 w 250"/>
                  <a:gd name="T95" fmla="*/ 72 h 248"/>
                  <a:gd name="T96" fmla="*/ 127 w 250"/>
                  <a:gd name="T97" fmla="*/ 53 h 248"/>
                  <a:gd name="T98" fmla="*/ 219 w 250"/>
                  <a:gd name="T99" fmla="*/ 53 h 248"/>
                  <a:gd name="T100" fmla="*/ 244 w 250"/>
                  <a:gd name="T101" fmla="*/ 125 h 248"/>
                  <a:gd name="T102" fmla="*/ 219 w 250"/>
                  <a:gd name="T103" fmla="*/ 197 h 248"/>
                  <a:gd name="T104" fmla="*/ 215 w 250"/>
                  <a:gd name="T105" fmla="*/ 202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50" h="248">
                    <a:moveTo>
                      <a:pt x="132" y="0"/>
                    </a:moveTo>
                    <a:cubicBezTo>
                      <a:pt x="133" y="2"/>
                      <a:pt x="134" y="4"/>
                      <a:pt x="134" y="7"/>
                    </a:cubicBezTo>
                    <a:cubicBezTo>
                      <a:pt x="134" y="7"/>
                      <a:pt x="134" y="7"/>
                      <a:pt x="134" y="7"/>
                    </a:cubicBezTo>
                    <a:cubicBezTo>
                      <a:pt x="161" y="9"/>
                      <a:pt x="186" y="20"/>
                      <a:pt x="205" y="38"/>
                    </a:cubicBezTo>
                    <a:cubicBezTo>
                      <a:pt x="196" y="46"/>
                      <a:pt x="196" y="46"/>
                      <a:pt x="196" y="46"/>
                    </a:cubicBezTo>
                    <a:cubicBezTo>
                      <a:pt x="127" y="46"/>
                      <a:pt x="127" y="46"/>
                      <a:pt x="127" y="46"/>
                    </a:cubicBezTo>
                    <a:cubicBezTo>
                      <a:pt x="127" y="17"/>
                      <a:pt x="127" y="17"/>
                      <a:pt x="127" y="17"/>
                    </a:cubicBezTo>
                    <a:cubicBezTo>
                      <a:pt x="125" y="18"/>
                      <a:pt x="124" y="18"/>
                      <a:pt x="122" y="18"/>
                    </a:cubicBezTo>
                    <a:cubicBezTo>
                      <a:pt x="120" y="18"/>
                      <a:pt x="118" y="18"/>
                      <a:pt x="117" y="17"/>
                    </a:cubicBezTo>
                    <a:cubicBezTo>
                      <a:pt x="117" y="27"/>
                      <a:pt x="117" y="46"/>
                      <a:pt x="117" y="46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38" y="46"/>
                      <a:pt x="30" y="46"/>
                      <a:pt x="30" y="46"/>
                    </a:cubicBezTo>
                    <a:cubicBezTo>
                      <a:pt x="13" y="67"/>
                      <a:pt x="0" y="96"/>
                      <a:pt x="1" y="125"/>
                    </a:cubicBezTo>
                    <a:cubicBezTo>
                      <a:pt x="1" y="193"/>
                      <a:pt x="56" y="248"/>
                      <a:pt x="125" y="248"/>
                    </a:cubicBezTo>
                    <a:cubicBezTo>
                      <a:pt x="194" y="248"/>
                      <a:pt x="250" y="193"/>
                      <a:pt x="250" y="125"/>
                    </a:cubicBezTo>
                    <a:cubicBezTo>
                      <a:pt x="250" y="60"/>
                      <a:pt x="202" y="6"/>
                      <a:pt x="132" y="0"/>
                    </a:cubicBezTo>
                    <a:close/>
                    <a:moveTo>
                      <a:pt x="125" y="242"/>
                    </a:moveTo>
                    <a:cubicBezTo>
                      <a:pt x="92" y="242"/>
                      <a:pt x="65" y="231"/>
                      <a:pt x="43" y="210"/>
                    </a:cubicBezTo>
                    <a:cubicBezTo>
                      <a:pt x="46" y="209"/>
                      <a:pt x="47" y="209"/>
                      <a:pt x="52" y="209"/>
                    </a:cubicBezTo>
                    <a:cubicBezTo>
                      <a:pt x="52" y="209"/>
                      <a:pt x="209" y="209"/>
                      <a:pt x="209" y="209"/>
                    </a:cubicBezTo>
                    <a:cubicBezTo>
                      <a:pt x="187" y="231"/>
                      <a:pt x="159" y="242"/>
                      <a:pt x="125" y="242"/>
                    </a:cubicBezTo>
                    <a:close/>
                    <a:moveTo>
                      <a:pt x="215" y="202"/>
                    </a:moveTo>
                    <a:cubicBezTo>
                      <a:pt x="215" y="201"/>
                      <a:pt x="215" y="201"/>
                      <a:pt x="215" y="201"/>
                    </a:cubicBezTo>
                    <a:cubicBezTo>
                      <a:pt x="204" y="190"/>
                      <a:pt x="204" y="190"/>
                      <a:pt x="204" y="190"/>
                    </a:cubicBezTo>
                    <a:cubicBezTo>
                      <a:pt x="194" y="202"/>
                      <a:pt x="194" y="202"/>
                      <a:pt x="194" y="202"/>
                    </a:cubicBezTo>
                    <a:cubicBezTo>
                      <a:pt x="143" y="202"/>
                      <a:pt x="143" y="202"/>
                      <a:pt x="143" y="202"/>
                    </a:cubicBezTo>
                    <a:cubicBezTo>
                      <a:pt x="149" y="195"/>
                      <a:pt x="153" y="192"/>
                      <a:pt x="156" y="189"/>
                    </a:cubicBezTo>
                    <a:cubicBezTo>
                      <a:pt x="160" y="186"/>
                      <a:pt x="162" y="184"/>
                      <a:pt x="165" y="183"/>
                    </a:cubicBezTo>
                    <a:cubicBezTo>
                      <a:pt x="156" y="174"/>
                      <a:pt x="156" y="174"/>
                      <a:pt x="156" y="174"/>
                    </a:cubicBezTo>
                    <a:cubicBezTo>
                      <a:pt x="150" y="183"/>
                      <a:pt x="145" y="192"/>
                      <a:pt x="139" y="202"/>
                    </a:cubicBezTo>
                    <a:cubicBezTo>
                      <a:pt x="44" y="202"/>
                      <a:pt x="44" y="202"/>
                      <a:pt x="44" y="202"/>
                    </a:cubicBezTo>
                    <a:cubicBezTo>
                      <a:pt x="42" y="202"/>
                      <a:pt x="39" y="202"/>
                      <a:pt x="36" y="202"/>
                    </a:cubicBezTo>
                    <a:cubicBezTo>
                      <a:pt x="32" y="197"/>
                      <a:pt x="32" y="197"/>
                      <a:pt x="32" y="197"/>
                    </a:cubicBezTo>
                    <a:cubicBezTo>
                      <a:pt x="16" y="177"/>
                      <a:pt x="6" y="152"/>
                      <a:pt x="6" y="125"/>
                    </a:cubicBezTo>
                    <a:cubicBezTo>
                      <a:pt x="6" y="98"/>
                      <a:pt x="14" y="76"/>
                      <a:pt x="29" y="56"/>
                    </a:cubicBezTo>
                    <a:cubicBezTo>
                      <a:pt x="30" y="56"/>
                      <a:pt x="31" y="54"/>
                      <a:pt x="39" y="53"/>
                    </a:cubicBezTo>
                    <a:cubicBezTo>
                      <a:pt x="117" y="53"/>
                      <a:pt x="117" y="53"/>
                      <a:pt x="117" y="53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70" y="72"/>
                      <a:pt x="70" y="72"/>
                      <a:pt x="70" y="72"/>
                    </a:cubicBezTo>
                    <a:cubicBezTo>
                      <a:pt x="67" y="72"/>
                      <a:pt x="62" y="72"/>
                      <a:pt x="56" y="71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5" y="79"/>
                      <a:pt x="69" y="79"/>
                      <a:pt x="75" y="79"/>
                    </a:cubicBezTo>
                    <a:cubicBezTo>
                      <a:pt x="187" y="79"/>
                      <a:pt x="187" y="79"/>
                      <a:pt x="187" y="79"/>
                    </a:cubicBezTo>
                    <a:cubicBezTo>
                      <a:pt x="189" y="79"/>
                      <a:pt x="190" y="78"/>
                      <a:pt x="190" y="78"/>
                    </a:cubicBezTo>
                    <a:cubicBezTo>
                      <a:pt x="191" y="77"/>
                      <a:pt x="190" y="74"/>
                      <a:pt x="188" y="72"/>
                    </a:cubicBezTo>
                    <a:cubicBezTo>
                      <a:pt x="176" y="61"/>
                      <a:pt x="176" y="61"/>
                      <a:pt x="176" y="61"/>
                    </a:cubicBezTo>
                    <a:cubicBezTo>
                      <a:pt x="168" y="72"/>
                      <a:pt x="168" y="72"/>
                      <a:pt x="168" y="72"/>
                    </a:cubicBezTo>
                    <a:cubicBezTo>
                      <a:pt x="127" y="72"/>
                      <a:pt x="127" y="72"/>
                      <a:pt x="127" y="72"/>
                    </a:cubicBezTo>
                    <a:cubicBezTo>
                      <a:pt x="127" y="53"/>
                      <a:pt x="127" y="53"/>
                      <a:pt x="127" y="53"/>
                    </a:cubicBezTo>
                    <a:cubicBezTo>
                      <a:pt x="127" y="53"/>
                      <a:pt x="219" y="53"/>
                      <a:pt x="219" y="53"/>
                    </a:cubicBezTo>
                    <a:cubicBezTo>
                      <a:pt x="235" y="73"/>
                      <a:pt x="244" y="98"/>
                      <a:pt x="244" y="125"/>
                    </a:cubicBezTo>
                    <a:cubicBezTo>
                      <a:pt x="244" y="152"/>
                      <a:pt x="235" y="177"/>
                      <a:pt x="219" y="197"/>
                    </a:cubicBezTo>
                    <a:lnTo>
                      <a:pt x="215" y="20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Oval 10"/>
              <p:cNvSpPr>
                <a:spLocks noChangeArrowheads="1"/>
              </p:cNvSpPr>
              <p:nvPr/>
            </p:nvSpPr>
            <p:spPr bwMode="auto">
              <a:xfrm>
                <a:off x="6032790" y="2498687"/>
                <a:ext cx="89322" cy="8657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>
              <a:off x="698500" y="296277"/>
              <a:ext cx="0" cy="222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736600" y="238125"/>
              <a:ext cx="2139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ONE WEEK 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+mj-ea"/>
                  <a:ea typeface="+mj-ea"/>
                </a:rPr>
                <a:t>DESIGN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2019300" y="3416643"/>
            <a:ext cx="8153400" cy="568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1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1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479425" y="4756150"/>
            <a:ext cx="11233150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D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38"/>
          <p:cNvSpPr/>
          <p:nvPr/>
        </p:nvSpPr>
        <p:spPr>
          <a:xfrm>
            <a:off x="5375275" y="4597400"/>
            <a:ext cx="1441450" cy="3175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spc="100" dirty="0" smtClean="0">
                <a:solidFill>
                  <a:srgbClr val="A97C4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为了人民币</a:t>
            </a:r>
            <a:endParaRPr lang="zh-CN" altLang="en-US" sz="1000" spc="100" dirty="0">
              <a:solidFill>
                <a:srgbClr val="A97C4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5914347" y="5335793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6060000" y="5335793"/>
            <a:ext cx="72000" cy="72000"/>
          </a:xfrm>
          <a:prstGeom prst="ellipse">
            <a:avLst/>
          </a:prstGeom>
          <a:solidFill>
            <a:srgbClr val="A479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6205653" y="5335793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任意多边形 60"/>
          <p:cNvSpPr/>
          <p:nvPr/>
        </p:nvSpPr>
        <p:spPr>
          <a:xfrm>
            <a:off x="-1257299" y="5828686"/>
            <a:ext cx="14706599" cy="1238815"/>
          </a:xfrm>
          <a:custGeom>
            <a:avLst/>
            <a:gdLst>
              <a:gd name="connsiteX0" fmla="*/ 7080439 w 14160878"/>
              <a:gd name="connsiteY0" fmla="*/ 0 h 1238815"/>
              <a:gd name="connsiteX1" fmla="*/ 14151094 w 14160878"/>
              <a:gd name="connsiteY1" fmla="*/ 1233973 h 1238815"/>
              <a:gd name="connsiteX2" fmla="*/ 14160878 w 14160878"/>
              <a:gd name="connsiteY2" fmla="*/ 1238815 h 1238815"/>
              <a:gd name="connsiteX3" fmla="*/ 0 w 14160878"/>
              <a:gd name="connsiteY3" fmla="*/ 1238815 h 1238815"/>
              <a:gd name="connsiteX4" fmla="*/ 9784 w 14160878"/>
              <a:gd name="connsiteY4" fmla="*/ 1233973 h 1238815"/>
              <a:gd name="connsiteX5" fmla="*/ 7080439 w 14160878"/>
              <a:gd name="connsiteY5" fmla="*/ 0 h 123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160878" h="1238815">
                <a:moveTo>
                  <a:pt x="7080439" y="0"/>
                </a:moveTo>
                <a:cubicBezTo>
                  <a:pt x="9927034" y="0"/>
                  <a:pt x="12470456" y="480355"/>
                  <a:pt x="14151094" y="1233973"/>
                </a:cubicBezTo>
                <a:lnTo>
                  <a:pt x="14160878" y="1238815"/>
                </a:lnTo>
                <a:lnTo>
                  <a:pt x="0" y="1238815"/>
                </a:lnTo>
                <a:lnTo>
                  <a:pt x="9784" y="1233973"/>
                </a:lnTo>
                <a:cubicBezTo>
                  <a:pt x="1690423" y="480355"/>
                  <a:pt x="4233845" y="0"/>
                  <a:pt x="708043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191000" y="6177002"/>
            <a:ext cx="381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dirty="0" err="1" smtClean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</a:t>
            </a:r>
            <a:r>
              <a:rPr lang="en-US" altLang="zh-CN" sz="1000" dirty="0" smtClean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habitant morbi tristique senectus et netus et malesuada fames ac turpis egestas. Proin pharetra nonummy pede.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718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2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r>
              <a:rPr lang="zh-CN" altLang="en-US" dirty="0"/>
              <a:t>认知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77978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能力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8877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认同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99568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渠道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11036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提升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11395802" y="3287486"/>
            <a:ext cx="283028" cy="283028"/>
            <a:chOff x="11343640" y="3530600"/>
            <a:chExt cx="330200" cy="330200"/>
          </a:xfrm>
        </p:grpSpPr>
        <p:sp>
          <p:nvSpPr>
            <p:cNvPr id="69" name="椭圆 68"/>
            <p:cNvSpPr/>
            <p:nvPr/>
          </p:nvSpPr>
          <p:spPr>
            <a:xfrm>
              <a:off x="11343640" y="3530600"/>
              <a:ext cx="330200" cy="3302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1394440" y="3695700"/>
              <a:ext cx="228600" cy="0"/>
            </a:xfrm>
            <a:prstGeom prst="line">
              <a:avLst/>
            </a:prstGeom>
            <a:ln>
              <a:solidFill>
                <a:schemeClr val="bg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/>
          <p:cNvGrpSpPr/>
          <p:nvPr/>
        </p:nvGrpSpPr>
        <p:grpSpPr>
          <a:xfrm flipH="1">
            <a:off x="513170" y="3287486"/>
            <a:ext cx="283028" cy="283028"/>
            <a:chOff x="11343640" y="3530600"/>
            <a:chExt cx="330200" cy="330200"/>
          </a:xfrm>
        </p:grpSpPr>
        <p:sp>
          <p:nvSpPr>
            <p:cNvPr id="86" name="椭圆 85"/>
            <p:cNvSpPr/>
            <p:nvPr/>
          </p:nvSpPr>
          <p:spPr>
            <a:xfrm>
              <a:off x="11343640" y="3530600"/>
              <a:ext cx="330200" cy="3302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7" name="直接连接符 86"/>
            <p:cNvCxnSpPr/>
            <p:nvPr/>
          </p:nvCxnSpPr>
          <p:spPr>
            <a:xfrm>
              <a:off x="11394440" y="3695700"/>
              <a:ext cx="228600" cy="0"/>
            </a:xfrm>
            <a:prstGeom prst="line">
              <a:avLst/>
            </a:prstGeom>
            <a:ln>
              <a:solidFill>
                <a:schemeClr val="bg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文本框 35"/>
          <p:cNvSpPr txBox="1"/>
          <p:nvPr/>
        </p:nvSpPr>
        <p:spPr>
          <a:xfrm>
            <a:off x="4705865" y="2610709"/>
            <a:ext cx="2780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3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贰零</a:t>
            </a:r>
            <a:r>
              <a:rPr lang="zh-CN" altLang="en-US" sz="2000" spc="300" dirty="0" smtClean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贰零</a:t>
            </a:r>
            <a:endParaRPr lang="zh-CN" altLang="en-US" sz="2000" spc="3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5494638" y="1314668"/>
            <a:ext cx="1202724" cy="1167202"/>
            <a:chOff x="5444644" y="2498687"/>
            <a:chExt cx="1302714" cy="1264238"/>
          </a:xfrm>
        </p:grpSpPr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5814296" y="3145922"/>
              <a:ext cx="595016" cy="258344"/>
            </a:xfrm>
            <a:custGeom>
              <a:avLst/>
              <a:gdLst>
                <a:gd name="T0" fmla="*/ 112 w 114"/>
                <a:gd name="T1" fmla="*/ 14 h 51"/>
                <a:gd name="T2" fmla="*/ 114 w 114"/>
                <a:gd name="T3" fmla="*/ 12 h 51"/>
                <a:gd name="T4" fmla="*/ 112 w 114"/>
                <a:gd name="T5" fmla="*/ 10 h 51"/>
                <a:gd name="T6" fmla="*/ 100 w 114"/>
                <a:gd name="T7" fmla="*/ 2 h 51"/>
                <a:gd name="T8" fmla="*/ 94 w 114"/>
                <a:gd name="T9" fmla="*/ 7 h 51"/>
                <a:gd name="T10" fmla="*/ 13 w 114"/>
                <a:gd name="T11" fmla="*/ 7 h 51"/>
                <a:gd name="T12" fmla="*/ 0 w 114"/>
                <a:gd name="T13" fmla="*/ 0 h 51"/>
                <a:gd name="T14" fmla="*/ 1 w 114"/>
                <a:gd name="T15" fmla="*/ 18 h 51"/>
                <a:gd name="T16" fmla="*/ 1 w 114"/>
                <a:gd name="T17" fmla="*/ 31 h 51"/>
                <a:gd name="T18" fmla="*/ 0 w 114"/>
                <a:gd name="T19" fmla="*/ 44 h 51"/>
                <a:gd name="T20" fmla="*/ 0 w 114"/>
                <a:gd name="T21" fmla="*/ 50 h 51"/>
                <a:gd name="T22" fmla="*/ 1 w 114"/>
                <a:gd name="T23" fmla="*/ 51 h 51"/>
                <a:gd name="T24" fmla="*/ 6 w 114"/>
                <a:gd name="T25" fmla="*/ 50 h 51"/>
                <a:gd name="T26" fmla="*/ 9 w 114"/>
                <a:gd name="T27" fmla="*/ 48 h 51"/>
                <a:gd name="T28" fmla="*/ 10 w 114"/>
                <a:gd name="T29" fmla="*/ 45 h 51"/>
                <a:gd name="T30" fmla="*/ 10 w 114"/>
                <a:gd name="T31" fmla="*/ 43 h 51"/>
                <a:gd name="T32" fmla="*/ 97 w 114"/>
                <a:gd name="T33" fmla="*/ 43 h 51"/>
                <a:gd name="T34" fmla="*/ 97 w 114"/>
                <a:gd name="T35" fmla="*/ 46 h 51"/>
                <a:gd name="T36" fmla="*/ 98 w 114"/>
                <a:gd name="T37" fmla="*/ 49 h 51"/>
                <a:gd name="T38" fmla="*/ 103 w 114"/>
                <a:gd name="T39" fmla="*/ 47 h 51"/>
                <a:gd name="T40" fmla="*/ 107 w 114"/>
                <a:gd name="T41" fmla="*/ 42 h 51"/>
                <a:gd name="T42" fmla="*/ 107 w 114"/>
                <a:gd name="T43" fmla="*/ 36 h 51"/>
                <a:gd name="T44" fmla="*/ 107 w 114"/>
                <a:gd name="T45" fmla="*/ 26 h 51"/>
                <a:gd name="T46" fmla="*/ 107 w 114"/>
                <a:gd name="T47" fmla="*/ 18 h 51"/>
                <a:gd name="T48" fmla="*/ 112 w 114"/>
                <a:gd name="T49" fmla="*/ 14 h 51"/>
                <a:gd name="T50" fmla="*/ 97 w 114"/>
                <a:gd name="T51" fmla="*/ 36 h 51"/>
                <a:gd name="T52" fmla="*/ 10 w 114"/>
                <a:gd name="T53" fmla="*/ 36 h 51"/>
                <a:gd name="T54" fmla="*/ 10 w 114"/>
                <a:gd name="T55" fmla="*/ 14 h 51"/>
                <a:gd name="T56" fmla="*/ 97 w 114"/>
                <a:gd name="T57" fmla="*/ 14 h 51"/>
                <a:gd name="T58" fmla="*/ 97 w 114"/>
                <a:gd name="T59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" h="51">
                  <a:moveTo>
                    <a:pt x="112" y="14"/>
                  </a:moveTo>
                  <a:cubicBezTo>
                    <a:pt x="113" y="13"/>
                    <a:pt x="114" y="12"/>
                    <a:pt x="114" y="12"/>
                  </a:cubicBezTo>
                  <a:cubicBezTo>
                    <a:pt x="114" y="11"/>
                    <a:pt x="113" y="11"/>
                    <a:pt x="112" y="10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5"/>
                    <a:pt x="1" y="11"/>
                    <a:pt x="1" y="18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7"/>
                    <a:pt x="1" y="42"/>
                    <a:pt x="0" y="44"/>
                  </a:cubicBezTo>
                  <a:cubicBezTo>
                    <a:pt x="0" y="47"/>
                    <a:pt x="0" y="49"/>
                    <a:pt x="0" y="50"/>
                  </a:cubicBezTo>
                  <a:cubicBezTo>
                    <a:pt x="0" y="51"/>
                    <a:pt x="1" y="51"/>
                    <a:pt x="1" y="51"/>
                  </a:cubicBezTo>
                  <a:cubicBezTo>
                    <a:pt x="2" y="51"/>
                    <a:pt x="4" y="51"/>
                    <a:pt x="6" y="50"/>
                  </a:cubicBezTo>
                  <a:cubicBezTo>
                    <a:pt x="7" y="50"/>
                    <a:pt x="9" y="49"/>
                    <a:pt x="9" y="48"/>
                  </a:cubicBezTo>
                  <a:cubicBezTo>
                    <a:pt x="10" y="48"/>
                    <a:pt x="10" y="47"/>
                    <a:pt x="10" y="4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8"/>
                    <a:pt x="97" y="49"/>
                    <a:pt x="98" y="49"/>
                  </a:cubicBezTo>
                  <a:cubicBezTo>
                    <a:pt x="99" y="49"/>
                    <a:pt x="101" y="48"/>
                    <a:pt x="103" y="47"/>
                  </a:cubicBezTo>
                  <a:cubicBezTo>
                    <a:pt x="106" y="46"/>
                    <a:pt x="107" y="44"/>
                    <a:pt x="107" y="42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7" y="33"/>
                    <a:pt x="107" y="30"/>
                    <a:pt x="107" y="26"/>
                  </a:cubicBezTo>
                  <a:cubicBezTo>
                    <a:pt x="107" y="18"/>
                    <a:pt x="107" y="18"/>
                    <a:pt x="107" y="18"/>
                  </a:cubicBezTo>
                  <a:lnTo>
                    <a:pt x="112" y="14"/>
                  </a:lnTo>
                  <a:close/>
                  <a:moveTo>
                    <a:pt x="97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7" y="14"/>
                    <a:pt x="97" y="14"/>
                    <a:pt x="97" y="14"/>
                  </a:cubicBezTo>
                  <a:lnTo>
                    <a:pt x="97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5892624" y="3393273"/>
              <a:ext cx="109934" cy="126424"/>
            </a:xfrm>
            <a:custGeom>
              <a:avLst/>
              <a:gdLst>
                <a:gd name="T0" fmla="*/ 8 w 21"/>
                <a:gd name="T1" fmla="*/ 7 h 25"/>
                <a:gd name="T2" fmla="*/ 12 w 21"/>
                <a:gd name="T3" fmla="*/ 20 h 25"/>
                <a:gd name="T4" fmla="*/ 16 w 21"/>
                <a:gd name="T5" fmla="*/ 25 h 25"/>
                <a:gd name="T6" fmla="*/ 20 w 21"/>
                <a:gd name="T7" fmla="*/ 23 h 25"/>
                <a:gd name="T8" fmla="*/ 21 w 21"/>
                <a:gd name="T9" fmla="*/ 17 h 25"/>
                <a:gd name="T10" fmla="*/ 0 w 21"/>
                <a:gd name="T11" fmla="*/ 0 h 25"/>
                <a:gd name="T12" fmla="*/ 8 w 21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5">
                  <a:moveTo>
                    <a:pt x="8" y="7"/>
                  </a:moveTo>
                  <a:cubicBezTo>
                    <a:pt x="11" y="11"/>
                    <a:pt x="12" y="17"/>
                    <a:pt x="12" y="20"/>
                  </a:cubicBezTo>
                  <a:cubicBezTo>
                    <a:pt x="12" y="24"/>
                    <a:pt x="13" y="25"/>
                    <a:pt x="16" y="25"/>
                  </a:cubicBezTo>
                  <a:cubicBezTo>
                    <a:pt x="17" y="25"/>
                    <a:pt x="18" y="24"/>
                    <a:pt x="20" y="23"/>
                  </a:cubicBezTo>
                  <a:cubicBezTo>
                    <a:pt x="21" y="21"/>
                    <a:pt x="21" y="19"/>
                    <a:pt x="21" y="17"/>
                  </a:cubicBezTo>
                  <a:cubicBezTo>
                    <a:pt x="21" y="12"/>
                    <a:pt x="13" y="5"/>
                    <a:pt x="0" y="0"/>
                  </a:cubicBezTo>
                  <a:cubicBezTo>
                    <a:pt x="0" y="0"/>
                    <a:pt x="6" y="3"/>
                    <a:pt x="8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"/>
            <p:cNvSpPr>
              <a:spLocks/>
            </p:cNvSpPr>
            <p:nvPr/>
          </p:nvSpPr>
          <p:spPr bwMode="auto">
            <a:xfrm>
              <a:off x="5808799" y="3034614"/>
              <a:ext cx="578526" cy="75580"/>
            </a:xfrm>
            <a:custGeom>
              <a:avLst/>
              <a:gdLst>
                <a:gd name="T0" fmla="*/ 19 w 111"/>
                <a:gd name="T1" fmla="*/ 14 h 15"/>
                <a:gd name="T2" fmla="*/ 108 w 111"/>
                <a:gd name="T3" fmla="*/ 14 h 15"/>
                <a:gd name="T4" fmla="*/ 111 w 111"/>
                <a:gd name="T5" fmla="*/ 13 h 15"/>
                <a:gd name="T6" fmla="*/ 109 w 111"/>
                <a:gd name="T7" fmla="*/ 10 h 15"/>
                <a:gd name="T8" fmla="*/ 99 w 111"/>
                <a:gd name="T9" fmla="*/ 0 h 15"/>
                <a:gd name="T10" fmla="*/ 92 w 111"/>
                <a:gd name="T11" fmla="*/ 7 h 15"/>
                <a:gd name="T12" fmla="*/ 0 w 111"/>
                <a:gd name="T13" fmla="*/ 7 h 15"/>
                <a:gd name="T14" fmla="*/ 5 w 111"/>
                <a:gd name="T15" fmla="*/ 15 h 15"/>
                <a:gd name="T16" fmla="*/ 19 w 111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5">
                  <a:moveTo>
                    <a:pt x="1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1" y="14"/>
                    <a:pt x="111" y="13"/>
                  </a:cubicBezTo>
                  <a:cubicBezTo>
                    <a:pt x="111" y="12"/>
                    <a:pt x="111" y="11"/>
                    <a:pt x="109" y="1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6" y="7"/>
                    <a:pt x="0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9" y="14"/>
                    <a:pt x="14" y="14"/>
                    <a:pt x="19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8"/>
            <p:cNvSpPr>
              <a:spLocks/>
            </p:cNvSpPr>
            <p:nvPr/>
          </p:nvSpPr>
          <p:spPr bwMode="auto">
            <a:xfrm>
              <a:off x="5601300" y="2923306"/>
              <a:ext cx="1000397" cy="202004"/>
            </a:xfrm>
            <a:custGeom>
              <a:avLst/>
              <a:gdLst>
                <a:gd name="T0" fmla="*/ 177 w 192"/>
                <a:gd name="T1" fmla="*/ 23 h 40"/>
                <a:gd name="T2" fmla="*/ 190 w 192"/>
                <a:gd name="T3" fmla="*/ 17 h 40"/>
                <a:gd name="T4" fmla="*/ 192 w 192"/>
                <a:gd name="T5" fmla="*/ 16 h 40"/>
                <a:gd name="T6" fmla="*/ 190 w 192"/>
                <a:gd name="T7" fmla="*/ 14 h 40"/>
                <a:gd name="T8" fmla="*/ 178 w 192"/>
                <a:gd name="T9" fmla="*/ 2 h 40"/>
                <a:gd name="T10" fmla="*/ 172 w 192"/>
                <a:gd name="T11" fmla="*/ 10 h 40"/>
                <a:gd name="T12" fmla="*/ 25 w 192"/>
                <a:gd name="T13" fmla="*/ 10 h 40"/>
                <a:gd name="T14" fmla="*/ 22 w 192"/>
                <a:gd name="T15" fmla="*/ 0 h 40"/>
                <a:gd name="T16" fmla="*/ 19 w 192"/>
                <a:gd name="T17" fmla="*/ 16 h 40"/>
                <a:gd name="T18" fmla="*/ 13 w 192"/>
                <a:gd name="T19" fmla="*/ 24 h 40"/>
                <a:gd name="T20" fmla="*/ 5 w 192"/>
                <a:gd name="T21" fmla="*/ 29 h 40"/>
                <a:gd name="T22" fmla="*/ 0 w 192"/>
                <a:gd name="T23" fmla="*/ 35 h 40"/>
                <a:gd name="T24" fmla="*/ 6 w 192"/>
                <a:gd name="T25" fmla="*/ 40 h 40"/>
                <a:gd name="T26" fmla="*/ 19 w 192"/>
                <a:gd name="T27" fmla="*/ 33 h 40"/>
                <a:gd name="T28" fmla="*/ 25 w 192"/>
                <a:gd name="T29" fmla="*/ 17 h 40"/>
                <a:gd name="T30" fmla="*/ 170 w 192"/>
                <a:gd name="T31" fmla="*/ 17 h 40"/>
                <a:gd name="T32" fmla="*/ 162 w 192"/>
                <a:gd name="T33" fmla="*/ 35 h 40"/>
                <a:gd name="T34" fmla="*/ 177 w 192"/>
                <a:gd name="T35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40">
                  <a:moveTo>
                    <a:pt x="177" y="23"/>
                  </a:moveTo>
                  <a:cubicBezTo>
                    <a:pt x="181" y="20"/>
                    <a:pt x="185" y="18"/>
                    <a:pt x="190" y="17"/>
                  </a:cubicBezTo>
                  <a:cubicBezTo>
                    <a:pt x="192" y="17"/>
                    <a:pt x="192" y="17"/>
                    <a:pt x="192" y="16"/>
                  </a:cubicBezTo>
                  <a:cubicBezTo>
                    <a:pt x="192" y="16"/>
                    <a:pt x="192" y="15"/>
                    <a:pt x="190" y="14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9"/>
                    <a:pt x="24" y="3"/>
                    <a:pt x="22" y="0"/>
                  </a:cubicBezTo>
                  <a:cubicBezTo>
                    <a:pt x="22" y="0"/>
                    <a:pt x="23" y="9"/>
                    <a:pt x="19" y="16"/>
                  </a:cubicBezTo>
                  <a:cubicBezTo>
                    <a:pt x="17" y="19"/>
                    <a:pt x="15" y="22"/>
                    <a:pt x="13" y="24"/>
                  </a:cubicBezTo>
                  <a:cubicBezTo>
                    <a:pt x="11" y="25"/>
                    <a:pt x="9" y="27"/>
                    <a:pt x="5" y="29"/>
                  </a:cubicBezTo>
                  <a:cubicBezTo>
                    <a:pt x="1" y="31"/>
                    <a:pt x="0" y="33"/>
                    <a:pt x="0" y="35"/>
                  </a:cubicBezTo>
                  <a:cubicBezTo>
                    <a:pt x="0" y="39"/>
                    <a:pt x="2" y="40"/>
                    <a:pt x="6" y="40"/>
                  </a:cubicBezTo>
                  <a:cubicBezTo>
                    <a:pt x="11" y="40"/>
                    <a:pt x="15" y="38"/>
                    <a:pt x="19" y="33"/>
                  </a:cubicBezTo>
                  <a:cubicBezTo>
                    <a:pt x="22" y="28"/>
                    <a:pt x="24" y="25"/>
                    <a:pt x="25" y="17"/>
                  </a:cubicBezTo>
                  <a:cubicBezTo>
                    <a:pt x="170" y="17"/>
                    <a:pt x="170" y="17"/>
                    <a:pt x="170" y="17"/>
                  </a:cubicBezTo>
                  <a:cubicBezTo>
                    <a:pt x="162" y="35"/>
                    <a:pt x="162" y="35"/>
                    <a:pt x="162" y="35"/>
                  </a:cubicBezTo>
                  <a:cubicBezTo>
                    <a:pt x="162" y="35"/>
                    <a:pt x="173" y="26"/>
                    <a:pt x="177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9"/>
            <p:cNvSpPr>
              <a:spLocks noEditPoints="1"/>
            </p:cNvSpPr>
            <p:nvPr/>
          </p:nvSpPr>
          <p:spPr bwMode="auto">
            <a:xfrm>
              <a:off x="5444644" y="2508307"/>
              <a:ext cx="1302714" cy="1254618"/>
            </a:xfrm>
            <a:custGeom>
              <a:avLst/>
              <a:gdLst>
                <a:gd name="T0" fmla="*/ 132 w 250"/>
                <a:gd name="T1" fmla="*/ 0 h 248"/>
                <a:gd name="T2" fmla="*/ 134 w 250"/>
                <a:gd name="T3" fmla="*/ 7 h 248"/>
                <a:gd name="T4" fmla="*/ 134 w 250"/>
                <a:gd name="T5" fmla="*/ 7 h 248"/>
                <a:gd name="T6" fmla="*/ 205 w 250"/>
                <a:gd name="T7" fmla="*/ 38 h 248"/>
                <a:gd name="T8" fmla="*/ 196 w 250"/>
                <a:gd name="T9" fmla="*/ 46 h 248"/>
                <a:gd name="T10" fmla="*/ 127 w 250"/>
                <a:gd name="T11" fmla="*/ 46 h 248"/>
                <a:gd name="T12" fmla="*/ 127 w 250"/>
                <a:gd name="T13" fmla="*/ 17 h 248"/>
                <a:gd name="T14" fmla="*/ 122 w 250"/>
                <a:gd name="T15" fmla="*/ 18 h 248"/>
                <a:gd name="T16" fmla="*/ 117 w 250"/>
                <a:gd name="T17" fmla="*/ 17 h 248"/>
                <a:gd name="T18" fmla="*/ 117 w 250"/>
                <a:gd name="T19" fmla="*/ 46 h 248"/>
                <a:gd name="T20" fmla="*/ 42 w 250"/>
                <a:gd name="T21" fmla="*/ 46 h 248"/>
                <a:gd name="T22" fmla="*/ 30 w 250"/>
                <a:gd name="T23" fmla="*/ 46 h 248"/>
                <a:gd name="T24" fmla="*/ 1 w 250"/>
                <a:gd name="T25" fmla="*/ 125 h 248"/>
                <a:gd name="T26" fmla="*/ 125 w 250"/>
                <a:gd name="T27" fmla="*/ 248 h 248"/>
                <a:gd name="T28" fmla="*/ 250 w 250"/>
                <a:gd name="T29" fmla="*/ 125 h 248"/>
                <a:gd name="T30" fmla="*/ 132 w 250"/>
                <a:gd name="T31" fmla="*/ 0 h 248"/>
                <a:gd name="T32" fmla="*/ 125 w 250"/>
                <a:gd name="T33" fmla="*/ 242 h 248"/>
                <a:gd name="T34" fmla="*/ 43 w 250"/>
                <a:gd name="T35" fmla="*/ 210 h 248"/>
                <a:gd name="T36" fmla="*/ 52 w 250"/>
                <a:gd name="T37" fmla="*/ 209 h 248"/>
                <a:gd name="T38" fmla="*/ 209 w 250"/>
                <a:gd name="T39" fmla="*/ 209 h 248"/>
                <a:gd name="T40" fmla="*/ 125 w 250"/>
                <a:gd name="T41" fmla="*/ 242 h 248"/>
                <a:gd name="T42" fmla="*/ 215 w 250"/>
                <a:gd name="T43" fmla="*/ 202 h 248"/>
                <a:gd name="T44" fmla="*/ 215 w 250"/>
                <a:gd name="T45" fmla="*/ 201 h 248"/>
                <a:gd name="T46" fmla="*/ 204 w 250"/>
                <a:gd name="T47" fmla="*/ 190 h 248"/>
                <a:gd name="T48" fmla="*/ 194 w 250"/>
                <a:gd name="T49" fmla="*/ 202 h 248"/>
                <a:gd name="T50" fmla="*/ 143 w 250"/>
                <a:gd name="T51" fmla="*/ 202 h 248"/>
                <a:gd name="T52" fmla="*/ 156 w 250"/>
                <a:gd name="T53" fmla="*/ 189 h 248"/>
                <a:gd name="T54" fmla="*/ 165 w 250"/>
                <a:gd name="T55" fmla="*/ 183 h 248"/>
                <a:gd name="T56" fmla="*/ 156 w 250"/>
                <a:gd name="T57" fmla="*/ 174 h 248"/>
                <a:gd name="T58" fmla="*/ 139 w 250"/>
                <a:gd name="T59" fmla="*/ 202 h 248"/>
                <a:gd name="T60" fmla="*/ 44 w 250"/>
                <a:gd name="T61" fmla="*/ 202 h 248"/>
                <a:gd name="T62" fmla="*/ 36 w 250"/>
                <a:gd name="T63" fmla="*/ 202 h 248"/>
                <a:gd name="T64" fmla="*/ 32 w 250"/>
                <a:gd name="T65" fmla="*/ 197 h 248"/>
                <a:gd name="T66" fmla="*/ 6 w 250"/>
                <a:gd name="T67" fmla="*/ 125 h 248"/>
                <a:gd name="T68" fmla="*/ 29 w 250"/>
                <a:gd name="T69" fmla="*/ 56 h 248"/>
                <a:gd name="T70" fmla="*/ 39 w 250"/>
                <a:gd name="T71" fmla="*/ 53 h 248"/>
                <a:gd name="T72" fmla="*/ 117 w 250"/>
                <a:gd name="T73" fmla="*/ 53 h 248"/>
                <a:gd name="T74" fmla="*/ 117 w 250"/>
                <a:gd name="T75" fmla="*/ 72 h 248"/>
                <a:gd name="T76" fmla="*/ 70 w 250"/>
                <a:gd name="T77" fmla="*/ 72 h 248"/>
                <a:gd name="T78" fmla="*/ 56 w 250"/>
                <a:gd name="T79" fmla="*/ 71 h 248"/>
                <a:gd name="T80" fmla="*/ 60 w 250"/>
                <a:gd name="T81" fmla="*/ 80 h 248"/>
                <a:gd name="T82" fmla="*/ 75 w 250"/>
                <a:gd name="T83" fmla="*/ 79 h 248"/>
                <a:gd name="T84" fmla="*/ 187 w 250"/>
                <a:gd name="T85" fmla="*/ 79 h 248"/>
                <a:gd name="T86" fmla="*/ 190 w 250"/>
                <a:gd name="T87" fmla="*/ 78 h 248"/>
                <a:gd name="T88" fmla="*/ 188 w 250"/>
                <a:gd name="T89" fmla="*/ 72 h 248"/>
                <a:gd name="T90" fmla="*/ 176 w 250"/>
                <a:gd name="T91" fmla="*/ 61 h 248"/>
                <a:gd name="T92" fmla="*/ 168 w 250"/>
                <a:gd name="T93" fmla="*/ 72 h 248"/>
                <a:gd name="T94" fmla="*/ 127 w 250"/>
                <a:gd name="T95" fmla="*/ 72 h 248"/>
                <a:gd name="T96" fmla="*/ 127 w 250"/>
                <a:gd name="T97" fmla="*/ 53 h 248"/>
                <a:gd name="T98" fmla="*/ 219 w 250"/>
                <a:gd name="T99" fmla="*/ 53 h 248"/>
                <a:gd name="T100" fmla="*/ 244 w 250"/>
                <a:gd name="T101" fmla="*/ 125 h 248"/>
                <a:gd name="T102" fmla="*/ 219 w 250"/>
                <a:gd name="T103" fmla="*/ 197 h 248"/>
                <a:gd name="T104" fmla="*/ 215 w 250"/>
                <a:gd name="T105" fmla="*/ 20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0" h="248">
                  <a:moveTo>
                    <a:pt x="132" y="0"/>
                  </a:moveTo>
                  <a:cubicBezTo>
                    <a:pt x="133" y="2"/>
                    <a:pt x="134" y="4"/>
                    <a:pt x="134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61" y="9"/>
                    <a:pt x="186" y="20"/>
                    <a:pt x="205" y="38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17"/>
                    <a:pt x="127" y="17"/>
                    <a:pt x="127" y="17"/>
                  </a:cubicBezTo>
                  <a:cubicBezTo>
                    <a:pt x="125" y="18"/>
                    <a:pt x="124" y="18"/>
                    <a:pt x="122" y="18"/>
                  </a:cubicBezTo>
                  <a:cubicBezTo>
                    <a:pt x="120" y="18"/>
                    <a:pt x="118" y="18"/>
                    <a:pt x="117" y="17"/>
                  </a:cubicBezTo>
                  <a:cubicBezTo>
                    <a:pt x="117" y="27"/>
                    <a:pt x="117" y="46"/>
                    <a:pt x="117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38" y="46"/>
                    <a:pt x="30" y="46"/>
                    <a:pt x="30" y="46"/>
                  </a:cubicBezTo>
                  <a:cubicBezTo>
                    <a:pt x="13" y="67"/>
                    <a:pt x="0" y="96"/>
                    <a:pt x="1" y="125"/>
                  </a:cubicBezTo>
                  <a:cubicBezTo>
                    <a:pt x="1" y="193"/>
                    <a:pt x="56" y="248"/>
                    <a:pt x="125" y="248"/>
                  </a:cubicBezTo>
                  <a:cubicBezTo>
                    <a:pt x="194" y="248"/>
                    <a:pt x="250" y="193"/>
                    <a:pt x="250" y="125"/>
                  </a:cubicBezTo>
                  <a:cubicBezTo>
                    <a:pt x="250" y="60"/>
                    <a:pt x="202" y="6"/>
                    <a:pt x="132" y="0"/>
                  </a:cubicBezTo>
                  <a:close/>
                  <a:moveTo>
                    <a:pt x="125" y="242"/>
                  </a:moveTo>
                  <a:cubicBezTo>
                    <a:pt x="92" y="242"/>
                    <a:pt x="65" y="231"/>
                    <a:pt x="43" y="210"/>
                  </a:cubicBezTo>
                  <a:cubicBezTo>
                    <a:pt x="46" y="209"/>
                    <a:pt x="47" y="209"/>
                    <a:pt x="52" y="209"/>
                  </a:cubicBezTo>
                  <a:cubicBezTo>
                    <a:pt x="52" y="209"/>
                    <a:pt x="209" y="209"/>
                    <a:pt x="209" y="209"/>
                  </a:cubicBezTo>
                  <a:cubicBezTo>
                    <a:pt x="187" y="231"/>
                    <a:pt x="159" y="242"/>
                    <a:pt x="125" y="242"/>
                  </a:cubicBezTo>
                  <a:close/>
                  <a:moveTo>
                    <a:pt x="215" y="202"/>
                  </a:moveTo>
                  <a:cubicBezTo>
                    <a:pt x="215" y="201"/>
                    <a:pt x="215" y="201"/>
                    <a:pt x="215" y="201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194" y="202"/>
                    <a:pt x="194" y="202"/>
                    <a:pt x="194" y="202"/>
                  </a:cubicBezTo>
                  <a:cubicBezTo>
                    <a:pt x="143" y="202"/>
                    <a:pt x="143" y="202"/>
                    <a:pt x="143" y="202"/>
                  </a:cubicBezTo>
                  <a:cubicBezTo>
                    <a:pt x="149" y="195"/>
                    <a:pt x="153" y="192"/>
                    <a:pt x="156" y="189"/>
                  </a:cubicBezTo>
                  <a:cubicBezTo>
                    <a:pt x="160" y="186"/>
                    <a:pt x="162" y="184"/>
                    <a:pt x="165" y="183"/>
                  </a:cubicBezTo>
                  <a:cubicBezTo>
                    <a:pt x="156" y="174"/>
                    <a:pt x="156" y="174"/>
                    <a:pt x="156" y="174"/>
                  </a:cubicBezTo>
                  <a:cubicBezTo>
                    <a:pt x="150" y="183"/>
                    <a:pt x="145" y="192"/>
                    <a:pt x="139" y="202"/>
                  </a:cubicBezTo>
                  <a:cubicBezTo>
                    <a:pt x="44" y="202"/>
                    <a:pt x="44" y="202"/>
                    <a:pt x="44" y="202"/>
                  </a:cubicBezTo>
                  <a:cubicBezTo>
                    <a:pt x="42" y="202"/>
                    <a:pt x="39" y="202"/>
                    <a:pt x="36" y="202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16" y="177"/>
                    <a:pt x="6" y="152"/>
                    <a:pt x="6" y="125"/>
                  </a:cubicBezTo>
                  <a:cubicBezTo>
                    <a:pt x="6" y="98"/>
                    <a:pt x="14" y="76"/>
                    <a:pt x="29" y="56"/>
                  </a:cubicBezTo>
                  <a:cubicBezTo>
                    <a:pt x="30" y="56"/>
                    <a:pt x="31" y="54"/>
                    <a:pt x="39" y="53"/>
                  </a:cubicBezTo>
                  <a:cubicBezTo>
                    <a:pt x="117" y="53"/>
                    <a:pt x="117" y="53"/>
                    <a:pt x="117" y="53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67" y="72"/>
                    <a:pt x="62" y="72"/>
                    <a:pt x="56" y="7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5" y="79"/>
                    <a:pt x="69" y="79"/>
                    <a:pt x="75" y="79"/>
                  </a:cubicBezTo>
                  <a:cubicBezTo>
                    <a:pt x="187" y="79"/>
                    <a:pt x="187" y="79"/>
                    <a:pt x="187" y="79"/>
                  </a:cubicBezTo>
                  <a:cubicBezTo>
                    <a:pt x="189" y="79"/>
                    <a:pt x="190" y="78"/>
                    <a:pt x="190" y="78"/>
                  </a:cubicBezTo>
                  <a:cubicBezTo>
                    <a:pt x="191" y="77"/>
                    <a:pt x="190" y="74"/>
                    <a:pt x="188" y="72"/>
                  </a:cubicBezTo>
                  <a:cubicBezTo>
                    <a:pt x="176" y="61"/>
                    <a:pt x="176" y="61"/>
                    <a:pt x="176" y="61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27" y="53"/>
                    <a:pt x="219" y="53"/>
                    <a:pt x="219" y="53"/>
                  </a:cubicBezTo>
                  <a:cubicBezTo>
                    <a:pt x="235" y="73"/>
                    <a:pt x="244" y="98"/>
                    <a:pt x="244" y="125"/>
                  </a:cubicBezTo>
                  <a:cubicBezTo>
                    <a:pt x="244" y="152"/>
                    <a:pt x="235" y="177"/>
                    <a:pt x="219" y="197"/>
                  </a:cubicBezTo>
                  <a:lnTo>
                    <a:pt x="215" y="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Oval 10"/>
            <p:cNvSpPr>
              <a:spLocks noChangeArrowheads="1"/>
            </p:cNvSpPr>
            <p:nvPr/>
          </p:nvSpPr>
          <p:spPr bwMode="auto">
            <a:xfrm>
              <a:off x="6032790" y="2498687"/>
              <a:ext cx="89322" cy="865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3543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50">
        <p:split/>
      </p:transition>
    </mc:Choice>
    <mc:Fallback xmlns="">
      <p:transition spd="slow">
        <p:split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49" presetClass="entr" presetSubtype="0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5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4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4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4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ccel="100000" fill="hold" nodeType="withEffect" p14:presetBounceEnd="100000">
                                      <p:stCondLst>
                                        <p:cond delay="3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48" dur="150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29167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51" dur="4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2" dur="4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3" dur="8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4" dur="8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12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20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8" dur="2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2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16" presetClass="entr" presetSubtype="3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1" dur="1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3" fill="hold">
                          <p:stCondLst>
                            <p:cond delay="indefinite"/>
                          </p:stCondLst>
                          <p:childTnLst>
                            <p:par>
                              <p:cTn id="9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50"/>
                                      </p:iterate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12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2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07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8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09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 0 L -2.00078 0 " pathEditMode="relative" rAng="0" ptsTypes="AA">
                                          <p:cBhvr>
                                            <p:cTn id="113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3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15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 animBg="1"/>
          <p:bldP spid="44" grpId="0" animBg="1"/>
          <p:bldP spid="45" grpId="0" animBg="1"/>
          <p:bldP spid="46" grpId="0" animBg="1"/>
          <p:bldP spid="61" grpId="0" animBg="1"/>
          <p:bldP spid="63" grpId="0"/>
          <p:bldP spid="64" grpId="0"/>
          <p:bldP spid="65" grpId="0"/>
          <p:bldP spid="66" grpId="0"/>
          <p:bldP spid="67" grpId="0"/>
          <p:bldP spid="68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9" fill="hold">
                          <p:stCondLst>
                            <p:cond delay="indefinite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49" presetClass="entr" presetSubtype="0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45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4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4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4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ac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50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56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29167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51" dur="4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52" dur="4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53" dur="8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54" dur="8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12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20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8" dur="2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2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16" presetClass="entr" presetSubtype="37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1" dur="12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6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3" fill="hold">
                          <p:stCondLst>
                            <p:cond delay="indefinite"/>
                          </p:stCondLst>
                          <p:childTnLst>
                            <p:par>
                              <p:cTn id="9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8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45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650"/>
                                      </p:iterate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12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2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 fmla="#ppt_w*sin(2.5*pi*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2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07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8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09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42" presetClass="path" presetSubtype="0" accel="50000" de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 0 L -2.00078 0 " pathEditMode="relative" rAng="0" ptsTypes="AA">
                                          <p:cBhvr>
                                            <p:cTn id="113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3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-1 0 " pathEditMode="relative" rAng="0" ptsTypes="AA">
                                          <p:cBhvr>
                                            <p:cTn id="115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/>
          <p:bldP spid="39" grpId="0" animBg="1"/>
          <p:bldP spid="44" grpId="0" animBg="1"/>
          <p:bldP spid="45" grpId="0" animBg="1"/>
          <p:bldP spid="46" grpId="0" animBg="1"/>
          <p:bldP spid="61" grpId="0" animBg="1"/>
          <p:bldP spid="63" grpId="0"/>
          <p:bldP spid="64" grpId="0"/>
          <p:bldP spid="65" grpId="0"/>
          <p:bldP spid="66" grpId="0"/>
          <p:bldP spid="67" grpId="0"/>
          <p:bldP spid="68" grpId="0"/>
          <p:bldP spid="3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6" y="985962"/>
            <a:ext cx="7750628" cy="317339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317500" dist="101600" dir="2700000" algn="tl" rotWithShape="0">
              <a:prstClr val="black">
                <a:alpha val="31000"/>
              </a:prstClr>
            </a:outerShdw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44" y="215152"/>
            <a:ext cx="1727200" cy="383347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8173309" y="3657600"/>
            <a:ext cx="2019300" cy="475220"/>
            <a:chOff x="8556367" y="3756454"/>
            <a:chExt cx="2019300" cy="475220"/>
          </a:xfrm>
        </p:grpSpPr>
        <p:sp>
          <p:nvSpPr>
            <p:cNvPr id="40" name="矩形 39"/>
            <p:cNvSpPr/>
            <p:nvPr/>
          </p:nvSpPr>
          <p:spPr>
            <a:xfrm>
              <a:off x="8556367" y="3756454"/>
              <a:ext cx="2019300" cy="475220"/>
            </a:xfrm>
            <a:prstGeom prst="rect">
              <a:avLst/>
            </a:prstGeom>
            <a:solidFill>
              <a:srgbClr val="CFB37A"/>
            </a:solidFill>
            <a:ln>
              <a:solidFill>
                <a:srgbClr val="7055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8686987" y="3855565"/>
              <a:ext cx="1872360" cy="276999"/>
              <a:chOff x="7251320" y="1831340"/>
              <a:chExt cx="1872360" cy="276999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7251320" y="1847601"/>
                <a:ext cx="251918" cy="244476"/>
                <a:chOff x="5444644" y="2498687"/>
                <a:chExt cx="1302714" cy="1264238"/>
              </a:xfrm>
            </p:grpSpPr>
            <p:sp>
              <p:nvSpPr>
                <p:cNvPr id="29" name="Freeform 5"/>
                <p:cNvSpPr>
                  <a:spLocks noEditPoints="1"/>
                </p:cNvSpPr>
                <p:nvPr/>
              </p:nvSpPr>
              <p:spPr bwMode="auto">
                <a:xfrm>
                  <a:off x="5814296" y="3145922"/>
                  <a:ext cx="595016" cy="258344"/>
                </a:xfrm>
                <a:custGeom>
                  <a:avLst/>
                  <a:gdLst>
                    <a:gd name="T0" fmla="*/ 112 w 114"/>
                    <a:gd name="T1" fmla="*/ 14 h 51"/>
                    <a:gd name="T2" fmla="*/ 114 w 114"/>
                    <a:gd name="T3" fmla="*/ 12 h 51"/>
                    <a:gd name="T4" fmla="*/ 112 w 114"/>
                    <a:gd name="T5" fmla="*/ 10 h 51"/>
                    <a:gd name="T6" fmla="*/ 100 w 114"/>
                    <a:gd name="T7" fmla="*/ 2 h 51"/>
                    <a:gd name="T8" fmla="*/ 94 w 114"/>
                    <a:gd name="T9" fmla="*/ 7 h 51"/>
                    <a:gd name="T10" fmla="*/ 13 w 114"/>
                    <a:gd name="T11" fmla="*/ 7 h 51"/>
                    <a:gd name="T12" fmla="*/ 0 w 114"/>
                    <a:gd name="T13" fmla="*/ 0 h 51"/>
                    <a:gd name="T14" fmla="*/ 1 w 114"/>
                    <a:gd name="T15" fmla="*/ 18 h 51"/>
                    <a:gd name="T16" fmla="*/ 1 w 114"/>
                    <a:gd name="T17" fmla="*/ 31 h 51"/>
                    <a:gd name="T18" fmla="*/ 0 w 114"/>
                    <a:gd name="T19" fmla="*/ 44 h 51"/>
                    <a:gd name="T20" fmla="*/ 0 w 114"/>
                    <a:gd name="T21" fmla="*/ 50 h 51"/>
                    <a:gd name="T22" fmla="*/ 1 w 114"/>
                    <a:gd name="T23" fmla="*/ 51 h 51"/>
                    <a:gd name="T24" fmla="*/ 6 w 114"/>
                    <a:gd name="T25" fmla="*/ 50 h 51"/>
                    <a:gd name="T26" fmla="*/ 9 w 114"/>
                    <a:gd name="T27" fmla="*/ 48 h 51"/>
                    <a:gd name="T28" fmla="*/ 10 w 114"/>
                    <a:gd name="T29" fmla="*/ 45 h 51"/>
                    <a:gd name="T30" fmla="*/ 10 w 114"/>
                    <a:gd name="T31" fmla="*/ 43 h 51"/>
                    <a:gd name="T32" fmla="*/ 97 w 114"/>
                    <a:gd name="T33" fmla="*/ 43 h 51"/>
                    <a:gd name="T34" fmla="*/ 97 w 114"/>
                    <a:gd name="T35" fmla="*/ 46 h 51"/>
                    <a:gd name="T36" fmla="*/ 98 w 114"/>
                    <a:gd name="T37" fmla="*/ 49 h 51"/>
                    <a:gd name="T38" fmla="*/ 103 w 114"/>
                    <a:gd name="T39" fmla="*/ 47 h 51"/>
                    <a:gd name="T40" fmla="*/ 107 w 114"/>
                    <a:gd name="T41" fmla="*/ 42 h 51"/>
                    <a:gd name="T42" fmla="*/ 107 w 114"/>
                    <a:gd name="T43" fmla="*/ 36 h 51"/>
                    <a:gd name="T44" fmla="*/ 107 w 114"/>
                    <a:gd name="T45" fmla="*/ 26 h 51"/>
                    <a:gd name="T46" fmla="*/ 107 w 114"/>
                    <a:gd name="T47" fmla="*/ 18 h 51"/>
                    <a:gd name="T48" fmla="*/ 112 w 114"/>
                    <a:gd name="T49" fmla="*/ 14 h 51"/>
                    <a:gd name="T50" fmla="*/ 97 w 114"/>
                    <a:gd name="T51" fmla="*/ 36 h 51"/>
                    <a:gd name="T52" fmla="*/ 10 w 114"/>
                    <a:gd name="T53" fmla="*/ 36 h 51"/>
                    <a:gd name="T54" fmla="*/ 10 w 114"/>
                    <a:gd name="T55" fmla="*/ 14 h 51"/>
                    <a:gd name="T56" fmla="*/ 97 w 114"/>
                    <a:gd name="T57" fmla="*/ 14 h 51"/>
                    <a:gd name="T58" fmla="*/ 97 w 114"/>
                    <a:gd name="T59" fmla="*/ 36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14" h="51">
                      <a:moveTo>
                        <a:pt x="112" y="14"/>
                      </a:moveTo>
                      <a:cubicBezTo>
                        <a:pt x="113" y="13"/>
                        <a:pt x="114" y="12"/>
                        <a:pt x="114" y="12"/>
                      </a:cubicBezTo>
                      <a:cubicBezTo>
                        <a:pt x="114" y="11"/>
                        <a:pt x="113" y="11"/>
                        <a:pt x="112" y="10"/>
                      </a:cubicBezTo>
                      <a:cubicBezTo>
                        <a:pt x="100" y="2"/>
                        <a:pt x="100" y="2"/>
                        <a:pt x="100" y="2"/>
                      </a:cubicBezTo>
                      <a:cubicBezTo>
                        <a:pt x="94" y="7"/>
                        <a:pt x="94" y="7"/>
                        <a:pt x="9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5"/>
                        <a:pt x="1" y="11"/>
                        <a:pt x="1" y="18"/>
                      </a:cubicBez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1" y="37"/>
                        <a:pt x="1" y="42"/>
                        <a:pt x="0" y="44"/>
                      </a:cubicBezTo>
                      <a:cubicBezTo>
                        <a:pt x="0" y="47"/>
                        <a:pt x="0" y="49"/>
                        <a:pt x="0" y="50"/>
                      </a:cubicBezTo>
                      <a:cubicBezTo>
                        <a:pt x="0" y="51"/>
                        <a:pt x="1" y="51"/>
                        <a:pt x="1" y="51"/>
                      </a:cubicBezTo>
                      <a:cubicBezTo>
                        <a:pt x="2" y="51"/>
                        <a:pt x="4" y="51"/>
                        <a:pt x="6" y="50"/>
                      </a:cubicBezTo>
                      <a:cubicBezTo>
                        <a:pt x="7" y="50"/>
                        <a:pt x="9" y="49"/>
                        <a:pt x="9" y="48"/>
                      </a:cubicBezTo>
                      <a:cubicBezTo>
                        <a:pt x="10" y="48"/>
                        <a:pt x="10" y="47"/>
                        <a:pt x="10" y="45"/>
                      </a:cubicBezTo>
                      <a:cubicBezTo>
                        <a:pt x="10" y="43"/>
                        <a:pt x="10" y="43"/>
                        <a:pt x="10" y="43"/>
                      </a:cubicBezTo>
                      <a:cubicBezTo>
                        <a:pt x="97" y="43"/>
                        <a:pt x="97" y="43"/>
                        <a:pt x="97" y="43"/>
                      </a:cubicBezTo>
                      <a:cubicBezTo>
                        <a:pt x="97" y="46"/>
                        <a:pt x="97" y="46"/>
                        <a:pt x="97" y="46"/>
                      </a:cubicBezTo>
                      <a:cubicBezTo>
                        <a:pt x="97" y="48"/>
                        <a:pt x="97" y="49"/>
                        <a:pt x="98" y="49"/>
                      </a:cubicBezTo>
                      <a:cubicBezTo>
                        <a:pt x="99" y="49"/>
                        <a:pt x="101" y="48"/>
                        <a:pt x="103" y="47"/>
                      </a:cubicBezTo>
                      <a:cubicBezTo>
                        <a:pt x="106" y="46"/>
                        <a:pt x="107" y="44"/>
                        <a:pt x="107" y="42"/>
                      </a:cubicBezTo>
                      <a:cubicBezTo>
                        <a:pt x="107" y="36"/>
                        <a:pt x="107" y="36"/>
                        <a:pt x="107" y="36"/>
                      </a:cubicBezTo>
                      <a:cubicBezTo>
                        <a:pt x="107" y="33"/>
                        <a:pt x="107" y="30"/>
                        <a:pt x="107" y="26"/>
                      </a:cubicBezTo>
                      <a:cubicBezTo>
                        <a:pt x="107" y="18"/>
                        <a:pt x="107" y="18"/>
                        <a:pt x="107" y="18"/>
                      </a:cubicBezTo>
                      <a:lnTo>
                        <a:pt x="112" y="14"/>
                      </a:lnTo>
                      <a:close/>
                      <a:moveTo>
                        <a:pt x="97" y="36"/>
                      </a:moveTo>
                      <a:cubicBezTo>
                        <a:pt x="10" y="36"/>
                        <a:pt x="10" y="36"/>
                        <a:pt x="10" y="36"/>
                      </a:cubicBezTo>
                      <a:cubicBezTo>
                        <a:pt x="10" y="14"/>
                        <a:pt x="10" y="14"/>
                        <a:pt x="10" y="14"/>
                      </a:cubicBezTo>
                      <a:cubicBezTo>
                        <a:pt x="97" y="14"/>
                        <a:pt x="97" y="14"/>
                        <a:pt x="97" y="14"/>
                      </a:cubicBezTo>
                      <a:lnTo>
                        <a:pt x="97" y="3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0" name="Freeform 6"/>
                <p:cNvSpPr>
                  <a:spLocks/>
                </p:cNvSpPr>
                <p:nvPr/>
              </p:nvSpPr>
              <p:spPr bwMode="auto">
                <a:xfrm>
                  <a:off x="5892624" y="3393273"/>
                  <a:ext cx="109934" cy="126424"/>
                </a:xfrm>
                <a:custGeom>
                  <a:avLst/>
                  <a:gdLst>
                    <a:gd name="T0" fmla="*/ 8 w 21"/>
                    <a:gd name="T1" fmla="*/ 7 h 25"/>
                    <a:gd name="T2" fmla="*/ 12 w 21"/>
                    <a:gd name="T3" fmla="*/ 20 h 25"/>
                    <a:gd name="T4" fmla="*/ 16 w 21"/>
                    <a:gd name="T5" fmla="*/ 25 h 25"/>
                    <a:gd name="T6" fmla="*/ 20 w 21"/>
                    <a:gd name="T7" fmla="*/ 23 h 25"/>
                    <a:gd name="T8" fmla="*/ 21 w 21"/>
                    <a:gd name="T9" fmla="*/ 17 h 25"/>
                    <a:gd name="T10" fmla="*/ 0 w 21"/>
                    <a:gd name="T11" fmla="*/ 0 h 25"/>
                    <a:gd name="T12" fmla="*/ 8 w 21"/>
                    <a:gd name="T13" fmla="*/ 7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25">
                      <a:moveTo>
                        <a:pt x="8" y="7"/>
                      </a:moveTo>
                      <a:cubicBezTo>
                        <a:pt x="11" y="11"/>
                        <a:pt x="12" y="17"/>
                        <a:pt x="12" y="20"/>
                      </a:cubicBezTo>
                      <a:cubicBezTo>
                        <a:pt x="12" y="24"/>
                        <a:pt x="13" y="25"/>
                        <a:pt x="16" y="25"/>
                      </a:cubicBezTo>
                      <a:cubicBezTo>
                        <a:pt x="17" y="25"/>
                        <a:pt x="18" y="24"/>
                        <a:pt x="20" y="23"/>
                      </a:cubicBezTo>
                      <a:cubicBezTo>
                        <a:pt x="21" y="21"/>
                        <a:pt x="21" y="19"/>
                        <a:pt x="21" y="17"/>
                      </a:cubicBezTo>
                      <a:cubicBezTo>
                        <a:pt x="21" y="12"/>
                        <a:pt x="13" y="5"/>
                        <a:pt x="0" y="0"/>
                      </a:cubicBezTo>
                      <a:cubicBezTo>
                        <a:pt x="0" y="0"/>
                        <a:pt x="6" y="3"/>
                        <a:pt x="8" y="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" name="Freeform 7"/>
                <p:cNvSpPr>
                  <a:spLocks/>
                </p:cNvSpPr>
                <p:nvPr/>
              </p:nvSpPr>
              <p:spPr bwMode="auto">
                <a:xfrm>
                  <a:off x="5808799" y="3034614"/>
                  <a:ext cx="578526" cy="75580"/>
                </a:xfrm>
                <a:custGeom>
                  <a:avLst/>
                  <a:gdLst>
                    <a:gd name="T0" fmla="*/ 19 w 111"/>
                    <a:gd name="T1" fmla="*/ 14 h 15"/>
                    <a:gd name="T2" fmla="*/ 108 w 111"/>
                    <a:gd name="T3" fmla="*/ 14 h 15"/>
                    <a:gd name="T4" fmla="*/ 111 w 111"/>
                    <a:gd name="T5" fmla="*/ 13 h 15"/>
                    <a:gd name="T6" fmla="*/ 109 w 111"/>
                    <a:gd name="T7" fmla="*/ 10 h 15"/>
                    <a:gd name="T8" fmla="*/ 99 w 111"/>
                    <a:gd name="T9" fmla="*/ 0 h 15"/>
                    <a:gd name="T10" fmla="*/ 92 w 111"/>
                    <a:gd name="T11" fmla="*/ 7 h 15"/>
                    <a:gd name="T12" fmla="*/ 0 w 111"/>
                    <a:gd name="T13" fmla="*/ 7 h 15"/>
                    <a:gd name="T14" fmla="*/ 5 w 111"/>
                    <a:gd name="T15" fmla="*/ 15 h 15"/>
                    <a:gd name="T16" fmla="*/ 19 w 111"/>
                    <a:gd name="T1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1" h="15">
                      <a:moveTo>
                        <a:pt x="19" y="14"/>
                      </a:moveTo>
                      <a:cubicBezTo>
                        <a:pt x="108" y="14"/>
                        <a:pt x="108" y="14"/>
                        <a:pt x="108" y="14"/>
                      </a:cubicBezTo>
                      <a:cubicBezTo>
                        <a:pt x="110" y="14"/>
                        <a:pt x="111" y="14"/>
                        <a:pt x="111" y="13"/>
                      </a:cubicBezTo>
                      <a:cubicBezTo>
                        <a:pt x="111" y="12"/>
                        <a:pt x="111" y="11"/>
                        <a:pt x="109" y="10"/>
                      </a:cubicBezTo>
                      <a:cubicBezTo>
                        <a:pt x="99" y="0"/>
                        <a:pt x="99" y="0"/>
                        <a:pt x="99" y="0"/>
                      </a:cubicBezTo>
                      <a:cubicBezTo>
                        <a:pt x="92" y="7"/>
                        <a:pt x="92" y="7"/>
                        <a:pt x="92" y="7"/>
                      </a:cubicBezTo>
                      <a:cubicBezTo>
                        <a:pt x="92" y="7"/>
                        <a:pt x="6" y="7"/>
                        <a:pt x="0" y="7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9" y="14"/>
                        <a:pt x="14" y="14"/>
                        <a:pt x="19" y="1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2" name="Freeform 8"/>
                <p:cNvSpPr>
                  <a:spLocks/>
                </p:cNvSpPr>
                <p:nvPr/>
              </p:nvSpPr>
              <p:spPr bwMode="auto">
                <a:xfrm>
                  <a:off x="5601300" y="2923306"/>
                  <a:ext cx="1000397" cy="202004"/>
                </a:xfrm>
                <a:custGeom>
                  <a:avLst/>
                  <a:gdLst>
                    <a:gd name="T0" fmla="*/ 177 w 192"/>
                    <a:gd name="T1" fmla="*/ 23 h 40"/>
                    <a:gd name="T2" fmla="*/ 190 w 192"/>
                    <a:gd name="T3" fmla="*/ 17 h 40"/>
                    <a:gd name="T4" fmla="*/ 192 w 192"/>
                    <a:gd name="T5" fmla="*/ 16 h 40"/>
                    <a:gd name="T6" fmla="*/ 190 w 192"/>
                    <a:gd name="T7" fmla="*/ 14 h 40"/>
                    <a:gd name="T8" fmla="*/ 178 w 192"/>
                    <a:gd name="T9" fmla="*/ 2 h 40"/>
                    <a:gd name="T10" fmla="*/ 172 w 192"/>
                    <a:gd name="T11" fmla="*/ 10 h 40"/>
                    <a:gd name="T12" fmla="*/ 25 w 192"/>
                    <a:gd name="T13" fmla="*/ 10 h 40"/>
                    <a:gd name="T14" fmla="*/ 22 w 192"/>
                    <a:gd name="T15" fmla="*/ 0 h 40"/>
                    <a:gd name="T16" fmla="*/ 19 w 192"/>
                    <a:gd name="T17" fmla="*/ 16 h 40"/>
                    <a:gd name="T18" fmla="*/ 13 w 192"/>
                    <a:gd name="T19" fmla="*/ 24 h 40"/>
                    <a:gd name="T20" fmla="*/ 5 w 192"/>
                    <a:gd name="T21" fmla="*/ 29 h 40"/>
                    <a:gd name="T22" fmla="*/ 0 w 192"/>
                    <a:gd name="T23" fmla="*/ 35 h 40"/>
                    <a:gd name="T24" fmla="*/ 6 w 192"/>
                    <a:gd name="T25" fmla="*/ 40 h 40"/>
                    <a:gd name="T26" fmla="*/ 19 w 192"/>
                    <a:gd name="T27" fmla="*/ 33 h 40"/>
                    <a:gd name="T28" fmla="*/ 25 w 192"/>
                    <a:gd name="T29" fmla="*/ 17 h 40"/>
                    <a:gd name="T30" fmla="*/ 170 w 192"/>
                    <a:gd name="T31" fmla="*/ 17 h 40"/>
                    <a:gd name="T32" fmla="*/ 162 w 192"/>
                    <a:gd name="T33" fmla="*/ 35 h 40"/>
                    <a:gd name="T34" fmla="*/ 177 w 192"/>
                    <a:gd name="T35" fmla="*/ 2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92" h="40">
                      <a:moveTo>
                        <a:pt x="177" y="23"/>
                      </a:moveTo>
                      <a:cubicBezTo>
                        <a:pt x="181" y="20"/>
                        <a:pt x="185" y="18"/>
                        <a:pt x="190" y="17"/>
                      </a:cubicBezTo>
                      <a:cubicBezTo>
                        <a:pt x="192" y="17"/>
                        <a:pt x="192" y="17"/>
                        <a:pt x="192" y="16"/>
                      </a:cubicBezTo>
                      <a:cubicBezTo>
                        <a:pt x="192" y="16"/>
                        <a:pt x="192" y="15"/>
                        <a:pt x="190" y="14"/>
                      </a:cubicBezTo>
                      <a:cubicBezTo>
                        <a:pt x="178" y="2"/>
                        <a:pt x="178" y="2"/>
                        <a:pt x="178" y="2"/>
                      </a:cubicBezTo>
                      <a:cubicBezTo>
                        <a:pt x="172" y="10"/>
                        <a:pt x="172" y="10"/>
                        <a:pt x="172" y="10"/>
                      </a:cubicBezTo>
                      <a:cubicBezTo>
                        <a:pt x="25" y="10"/>
                        <a:pt x="25" y="10"/>
                        <a:pt x="25" y="10"/>
                      </a:cubicBezTo>
                      <a:cubicBezTo>
                        <a:pt x="25" y="9"/>
                        <a:pt x="24" y="3"/>
                        <a:pt x="22" y="0"/>
                      </a:cubicBezTo>
                      <a:cubicBezTo>
                        <a:pt x="22" y="0"/>
                        <a:pt x="23" y="9"/>
                        <a:pt x="19" y="16"/>
                      </a:cubicBezTo>
                      <a:cubicBezTo>
                        <a:pt x="17" y="19"/>
                        <a:pt x="15" y="22"/>
                        <a:pt x="13" y="24"/>
                      </a:cubicBezTo>
                      <a:cubicBezTo>
                        <a:pt x="11" y="25"/>
                        <a:pt x="9" y="27"/>
                        <a:pt x="5" y="29"/>
                      </a:cubicBezTo>
                      <a:cubicBezTo>
                        <a:pt x="1" y="31"/>
                        <a:pt x="0" y="33"/>
                        <a:pt x="0" y="35"/>
                      </a:cubicBezTo>
                      <a:cubicBezTo>
                        <a:pt x="0" y="39"/>
                        <a:pt x="2" y="40"/>
                        <a:pt x="6" y="40"/>
                      </a:cubicBezTo>
                      <a:cubicBezTo>
                        <a:pt x="11" y="40"/>
                        <a:pt x="15" y="38"/>
                        <a:pt x="19" y="33"/>
                      </a:cubicBezTo>
                      <a:cubicBezTo>
                        <a:pt x="22" y="28"/>
                        <a:pt x="24" y="25"/>
                        <a:pt x="25" y="17"/>
                      </a:cubicBezTo>
                      <a:cubicBezTo>
                        <a:pt x="170" y="17"/>
                        <a:pt x="170" y="17"/>
                        <a:pt x="170" y="17"/>
                      </a:cubicBezTo>
                      <a:cubicBezTo>
                        <a:pt x="162" y="35"/>
                        <a:pt x="162" y="35"/>
                        <a:pt x="162" y="35"/>
                      </a:cubicBezTo>
                      <a:cubicBezTo>
                        <a:pt x="162" y="35"/>
                        <a:pt x="173" y="26"/>
                        <a:pt x="177" y="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3" name="Freeform 9"/>
                <p:cNvSpPr>
                  <a:spLocks noEditPoints="1"/>
                </p:cNvSpPr>
                <p:nvPr/>
              </p:nvSpPr>
              <p:spPr bwMode="auto">
                <a:xfrm>
                  <a:off x="5444644" y="2508307"/>
                  <a:ext cx="1302714" cy="1254618"/>
                </a:xfrm>
                <a:custGeom>
                  <a:avLst/>
                  <a:gdLst>
                    <a:gd name="T0" fmla="*/ 132 w 250"/>
                    <a:gd name="T1" fmla="*/ 0 h 248"/>
                    <a:gd name="T2" fmla="*/ 134 w 250"/>
                    <a:gd name="T3" fmla="*/ 7 h 248"/>
                    <a:gd name="T4" fmla="*/ 134 w 250"/>
                    <a:gd name="T5" fmla="*/ 7 h 248"/>
                    <a:gd name="T6" fmla="*/ 205 w 250"/>
                    <a:gd name="T7" fmla="*/ 38 h 248"/>
                    <a:gd name="T8" fmla="*/ 196 w 250"/>
                    <a:gd name="T9" fmla="*/ 46 h 248"/>
                    <a:gd name="T10" fmla="*/ 127 w 250"/>
                    <a:gd name="T11" fmla="*/ 46 h 248"/>
                    <a:gd name="T12" fmla="*/ 127 w 250"/>
                    <a:gd name="T13" fmla="*/ 17 h 248"/>
                    <a:gd name="T14" fmla="*/ 122 w 250"/>
                    <a:gd name="T15" fmla="*/ 18 h 248"/>
                    <a:gd name="T16" fmla="*/ 117 w 250"/>
                    <a:gd name="T17" fmla="*/ 17 h 248"/>
                    <a:gd name="T18" fmla="*/ 117 w 250"/>
                    <a:gd name="T19" fmla="*/ 46 h 248"/>
                    <a:gd name="T20" fmla="*/ 42 w 250"/>
                    <a:gd name="T21" fmla="*/ 46 h 248"/>
                    <a:gd name="T22" fmla="*/ 30 w 250"/>
                    <a:gd name="T23" fmla="*/ 46 h 248"/>
                    <a:gd name="T24" fmla="*/ 1 w 250"/>
                    <a:gd name="T25" fmla="*/ 125 h 248"/>
                    <a:gd name="T26" fmla="*/ 125 w 250"/>
                    <a:gd name="T27" fmla="*/ 248 h 248"/>
                    <a:gd name="T28" fmla="*/ 250 w 250"/>
                    <a:gd name="T29" fmla="*/ 125 h 248"/>
                    <a:gd name="T30" fmla="*/ 132 w 250"/>
                    <a:gd name="T31" fmla="*/ 0 h 248"/>
                    <a:gd name="T32" fmla="*/ 125 w 250"/>
                    <a:gd name="T33" fmla="*/ 242 h 248"/>
                    <a:gd name="T34" fmla="*/ 43 w 250"/>
                    <a:gd name="T35" fmla="*/ 210 h 248"/>
                    <a:gd name="T36" fmla="*/ 52 w 250"/>
                    <a:gd name="T37" fmla="*/ 209 h 248"/>
                    <a:gd name="T38" fmla="*/ 209 w 250"/>
                    <a:gd name="T39" fmla="*/ 209 h 248"/>
                    <a:gd name="T40" fmla="*/ 125 w 250"/>
                    <a:gd name="T41" fmla="*/ 242 h 248"/>
                    <a:gd name="T42" fmla="*/ 215 w 250"/>
                    <a:gd name="T43" fmla="*/ 202 h 248"/>
                    <a:gd name="T44" fmla="*/ 215 w 250"/>
                    <a:gd name="T45" fmla="*/ 201 h 248"/>
                    <a:gd name="T46" fmla="*/ 204 w 250"/>
                    <a:gd name="T47" fmla="*/ 190 h 248"/>
                    <a:gd name="T48" fmla="*/ 194 w 250"/>
                    <a:gd name="T49" fmla="*/ 202 h 248"/>
                    <a:gd name="T50" fmla="*/ 143 w 250"/>
                    <a:gd name="T51" fmla="*/ 202 h 248"/>
                    <a:gd name="T52" fmla="*/ 156 w 250"/>
                    <a:gd name="T53" fmla="*/ 189 h 248"/>
                    <a:gd name="T54" fmla="*/ 165 w 250"/>
                    <a:gd name="T55" fmla="*/ 183 h 248"/>
                    <a:gd name="T56" fmla="*/ 156 w 250"/>
                    <a:gd name="T57" fmla="*/ 174 h 248"/>
                    <a:gd name="T58" fmla="*/ 139 w 250"/>
                    <a:gd name="T59" fmla="*/ 202 h 248"/>
                    <a:gd name="T60" fmla="*/ 44 w 250"/>
                    <a:gd name="T61" fmla="*/ 202 h 248"/>
                    <a:gd name="T62" fmla="*/ 36 w 250"/>
                    <a:gd name="T63" fmla="*/ 202 h 248"/>
                    <a:gd name="T64" fmla="*/ 32 w 250"/>
                    <a:gd name="T65" fmla="*/ 197 h 248"/>
                    <a:gd name="T66" fmla="*/ 6 w 250"/>
                    <a:gd name="T67" fmla="*/ 125 h 248"/>
                    <a:gd name="T68" fmla="*/ 29 w 250"/>
                    <a:gd name="T69" fmla="*/ 56 h 248"/>
                    <a:gd name="T70" fmla="*/ 39 w 250"/>
                    <a:gd name="T71" fmla="*/ 53 h 248"/>
                    <a:gd name="T72" fmla="*/ 117 w 250"/>
                    <a:gd name="T73" fmla="*/ 53 h 248"/>
                    <a:gd name="T74" fmla="*/ 117 w 250"/>
                    <a:gd name="T75" fmla="*/ 72 h 248"/>
                    <a:gd name="T76" fmla="*/ 70 w 250"/>
                    <a:gd name="T77" fmla="*/ 72 h 248"/>
                    <a:gd name="T78" fmla="*/ 56 w 250"/>
                    <a:gd name="T79" fmla="*/ 71 h 248"/>
                    <a:gd name="T80" fmla="*/ 60 w 250"/>
                    <a:gd name="T81" fmla="*/ 80 h 248"/>
                    <a:gd name="T82" fmla="*/ 75 w 250"/>
                    <a:gd name="T83" fmla="*/ 79 h 248"/>
                    <a:gd name="T84" fmla="*/ 187 w 250"/>
                    <a:gd name="T85" fmla="*/ 79 h 248"/>
                    <a:gd name="T86" fmla="*/ 190 w 250"/>
                    <a:gd name="T87" fmla="*/ 78 h 248"/>
                    <a:gd name="T88" fmla="*/ 188 w 250"/>
                    <a:gd name="T89" fmla="*/ 72 h 248"/>
                    <a:gd name="T90" fmla="*/ 176 w 250"/>
                    <a:gd name="T91" fmla="*/ 61 h 248"/>
                    <a:gd name="T92" fmla="*/ 168 w 250"/>
                    <a:gd name="T93" fmla="*/ 72 h 248"/>
                    <a:gd name="T94" fmla="*/ 127 w 250"/>
                    <a:gd name="T95" fmla="*/ 72 h 248"/>
                    <a:gd name="T96" fmla="*/ 127 w 250"/>
                    <a:gd name="T97" fmla="*/ 53 h 248"/>
                    <a:gd name="T98" fmla="*/ 219 w 250"/>
                    <a:gd name="T99" fmla="*/ 53 h 248"/>
                    <a:gd name="T100" fmla="*/ 244 w 250"/>
                    <a:gd name="T101" fmla="*/ 125 h 248"/>
                    <a:gd name="T102" fmla="*/ 219 w 250"/>
                    <a:gd name="T103" fmla="*/ 197 h 248"/>
                    <a:gd name="T104" fmla="*/ 215 w 250"/>
                    <a:gd name="T105" fmla="*/ 202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50" h="248">
                      <a:moveTo>
                        <a:pt x="132" y="0"/>
                      </a:moveTo>
                      <a:cubicBezTo>
                        <a:pt x="133" y="2"/>
                        <a:pt x="134" y="4"/>
                        <a:pt x="134" y="7"/>
                      </a:cubicBezTo>
                      <a:cubicBezTo>
                        <a:pt x="134" y="7"/>
                        <a:pt x="134" y="7"/>
                        <a:pt x="134" y="7"/>
                      </a:cubicBezTo>
                      <a:cubicBezTo>
                        <a:pt x="161" y="9"/>
                        <a:pt x="186" y="20"/>
                        <a:pt x="205" y="38"/>
                      </a:cubicBezTo>
                      <a:cubicBezTo>
                        <a:pt x="196" y="46"/>
                        <a:pt x="196" y="46"/>
                        <a:pt x="196" y="46"/>
                      </a:cubicBezTo>
                      <a:cubicBezTo>
                        <a:pt x="127" y="46"/>
                        <a:pt x="127" y="46"/>
                        <a:pt x="127" y="46"/>
                      </a:cubicBezTo>
                      <a:cubicBezTo>
                        <a:pt x="127" y="17"/>
                        <a:pt x="127" y="17"/>
                        <a:pt x="127" y="17"/>
                      </a:cubicBezTo>
                      <a:cubicBezTo>
                        <a:pt x="125" y="18"/>
                        <a:pt x="124" y="18"/>
                        <a:pt x="122" y="18"/>
                      </a:cubicBezTo>
                      <a:cubicBezTo>
                        <a:pt x="120" y="18"/>
                        <a:pt x="118" y="18"/>
                        <a:pt x="117" y="17"/>
                      </a:cubicBezTo>
                      <a:cubicBezTo>
                        <a:pt x="117" y="27"/>
                        <a:pt x="117" y="46"/>
                        <a:pt x="117" y="46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38" y="46"/>
                        <a:pt x="30" y="46"/>
                        <a:pt x="30" y="46"/>
                      </a:cubicBezTo>
                      <a:cubicBezTo>
                        <a:pt x="13" y="67"/>
                        <a:pt x="0" y="96"/>
                        <a:pt x="1" y="125"/>
                      </a:cubicBezTo>
                      <a:cubicBezTo>
                        <a:pt x="1" y="193"/>
                        <a:pt x="56" y="248"/>
                        <a:pt x="125" y="248"/>
                      </a:cubicBezTo>
                      <a:cubicBezTo>
                        <a:pt x="194" y="248"/>
                        <a:pt x="250" y="193"/>
                        <a:pt x="250" y="125"/>
                      </a:cubicBezTo>
                      <a:cubicBezTo>
                        <a:pt x="250" y="60"/>
                        <a:pt x="202" y="6"/>
                        <a:pt x="132" y="0"/>
                      </a:cubicBezTo>
                      <a:close/>
                      <a:moveTo>
                        <a:pt x="125" y="242"/>
                      </a:moveTo>
                      <a:cubicBezTo>
                        <a:pt x="92" y="242"/>
                        <a:pt x="65" y="231"/>
                        <a:pt x="43" y="210"/>
                      </a:cubicBezTo>
                      <a:cubicBezTo>
                        <a:pt x="46" y="209"/>
                        <a:pt x="47" y="209"/>
                        <a:pt x="52" y="209"/>
                      </a:cubicBezTo>
                      <a:cubicBezTo>
                        <a:pt x="52" y="209"/>
                        <a:pt x="209" y="209"/>
                        <a:pt x="209" y="209"/>
                      </a:cubicBezTo>
                      <a:cubicBezTo>
                        <a:pt x="187" y="231"/>
                        <a:pt x="159" y="242"/>
                        <a:pt x="125" y="242"/>
                      </a:cubicBezTo>
                      <a:close/>
                      <a:moveTo>
                        <a:pt x="215" y="202"/>
                      </a:moveTo>
                      <a:cubicBezTo>
                        <a:pt x="215" y="201"/>
                        <a:pt x="215" y="201"/>
                        <a:pt x="215" y="201"/>
                      </a:cubicBezTo>
                      <a:cubicBezTo>
                        <a:pt x="204" y="190"/>
                        <a:pt x="204" y="190"/>
                        <a:pt x="204" y="190"/>
                      </a:cubicBezTo>
                      <a:cubicBezTo>
                        <a:pt x="194" y="202"/>
                        <a:pt x="194" y="202"/>
                        <a:pt x="194" y="202"/>
                      </a:cubicBezTo>
                      <a:cubicBezTo>
                        <a:pt x="143" y="202"/>
                        <a:pt x="143" y="202"/>
                        <a:pt x="143" y="202"/>
                      </a:cubicBezTo>
                      <a:cubicBezTo>
                        <a:pt x="149" y="195"/>
                        <a:pt x="153" y="192"/>
                        <a:pt x="156" y="189"/>
                      </a:cubicBezTo>
                      <a:cubicBezTo>
                        <a:pt x="160" y="186"/>
                        <a:pt x="162" y="184"/>
                        <a:pt x="165" y="183"/>
                      </a:cubicBezTo>
                      <a:cubicBezTo>
                        <a:pt x="156" y="174"/>
                        <a:pt x="156" y="174"/>
                        <a:pt x="156" y="174"/>
                      </a:cubicBezTo>
                      <a:cubicBezTo>
                        <a:pt x="150" y="183"/>
                        <a:pt x="145" y="192"/>
                        <a:pt x="139" y="202"/>
                      </a:cubicBezTo>
                      <a:cubicBezTo>
                        <a:pt x="44" y="202"/>
                        <a:pt x="44" y="202"/>
                        <a:pt x="44" y="202"/>
                      </a:cubicBezTo>
                      <a:cubicBezTo>
                        <a:pt x="42" y="202"/>
                        <a:pt x="39" y="202"/>
                        <a:pt x="36" y="202"/>
                      </a:cubicBezTo>
                      <a:cubicBezTo>
                        <a:pt x="32" y="197"/>
                        <a:pt x="32" y="197"/>
                        <a:pt x="32" y="197"/>
                      </a:cubicBezTo>
                      <a:cubicBezTo>
                        <a:pt x="16" y="177"/>
                        <a:pt x="6" y="152"/>
                        <a:pt x="6" y="125"/>
                      </a:cubicBezTo>
                      <a:cubicBezTo>
                        <a:pt x="6" y="98"/>
                        <a:pt x="14" y="76"/>
                        <a:pt x="29" y="56"/>
                      </a:cubicBezTo>
                      <a:cubicBezTo>
                        <a:pt x="30" y="56"/>
                        <a:pt x="31" y="54"/>
                        <a:pt x="39" y="53"/>
                      </a:cubicBezTo>
                      <a:cubicBezTo>
                        <a:pt x="117" y="53"/>
                        <a:pt x="117" y="53"/>
                        <a:pt x="117" y="53"/>
                      </a:cubicBezTo>
                      <a:cubicBezTo>
                        <a:pt x="117" y="72"/>
                        <a:pt x="117" y="72"/>
                        <a:pt x="117" y="72"/>
                      </a:cubicBezTo>
                      <a:cubicBezTo>
                        <a:pt x="70" y="72"/>
                        <a:pt x="70" y="72"/>
                        <a:pt x="70" y="72"/>
                      </a:cubicBezTo>
                      <a:cubicBezTo>
                        <a:pt x="67" y="72"/>
                        <a:pt x="62" y="72"/>
                        <a:pt x="56" y="7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65" y="79"/>
                        <a:pt x="69" y="79"/>
                        <a:pt x="75" y="79"/>
                      </a:cubicBezTo>
                      <a:cubicBezTo>
                        <a:pt x="187" y="79"/>
                        <a:pt x="187" y="79"/>
                        <a:pt x="187" y="79"/>
                      </a:cubicBezTo>
                      <a:cubicBezTo>
                        <a:pt x="189" y="79"/>
                        <a:pt x="190" y="78"/>
                        <a:pt x="190" y="78"/>
                      </a:cubicBezTo>
                      <a:cubicBezTo>
                        <a:pt x="191" y="77"/>
                        <a:pt x="190" y="74"/>
                        <a:pt x="188" y="72"/>
                      </a:cubicBezTo>
                      <a:cubicBezTo>
                        <a:pt x="176" y="61"/>
                        <a:pt x="176" y="61"/>
                        <a:pt x="176" y="61"/>
                      </a:cubicBezTo>
                      <a:cubicBezTo>
                        <a:pt x="168" y="72"/>
                        <a:pt x="168" y="72"/>
                        <a:pt x="168" y="72"/>
                      </a:cubicBezTo>
                      <a:cubicBezTo>
                        <a:pt x="127" y="72"/>
                        <a:pt x="127" y="72"/>
                        <a:pt x="127" y="72"/>
                      </a:cubicBezTo>
                      <a:cubicBezTo>
                        <a:pt x="127" y="53"/>
                        <a:pt x="127" y="53"/>
                        <a:pt x="127" y="53"/>
                      </a:cubicBezTo>
                      <a:cubicBezTo>
                        <a:pt x="127" y="53"/>
                        <a:pt x="219" y="53"/>
                        <a:pt x="219" y="53"/>
                      </a:cubicBezTo>
                      <a:cubicBezTo>
                        <a:pt x="235" y="73"/>
                        <a:pt x="244" y="98"/>
                        <a:pt x="244" y="125"/>
                      </a:cubicBezTo>
                      <a:cubicBezTo>
                        <a:pt x="244" y="152"/>
                        <a:pt x="235" y="177"/>
                        <a:pt x="219" y="197"/>
                      </a:cubicBezTo>
                      <a:lnTo>
                        <a:pt x="215" y="20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Oval 10"/>
                <p:cNvSpPr>
                  <a:spLocks noChangeArrowheads="1"/>
                </p:cNvSpPr>
                <p:nvPr/>
              </p:nvSpPr>
              <p:spPr bwMode="auto">
                <a:xfrm>
                  <a:off x="6032790" y="2498687"/>
                  <a:ext cx="89322" cy="8657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cxnSp>
            <p:nvCxnSpPr>
              <p:cNvPr id="27" name="直接连接符 26"/>
              <p:cNvCxnSpPr/>
              <p:nvPr/>
            </p:nvCxnSpPr>
            <p:spPr>
              <a:xfrm>
                <a:off x="7592726" y="1889060"/>
                <a:ext cx="0" cy="16155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文本框 27"/>
              <p:cNvSpPr txBox="1"/>
              <p:nvPr/>
            </p:nvSpPr>
            <p:spPr>
              <a:xfrm>
                <a:off x="7618126" y="1831340"/>
                <a:ext cx="150555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b="1" dirty="0" smtClean="0">
                    <a:solidFill>
                      <a:schemeClr val="bg1"/>
                    </a:solidFill>
                  </a:rPr>
                  <a:t>ONE WEEK </a:t>
                </a:r>
                <a:r>
                  <a:rPr lang="en-US" altLang="zh-CN" sz="1200" dirty="0" smtClean="0">
                    <a:solidFill>
                      <a:schemeClr val="bg1"/>
                    </a:solidFill>
                    <a:latin typeface="+mj-ea"/>
                    <a:ea typeface="+mj-ea"/>
                  </a:rPr>
                  <a:t>DESIGN</a:t>
                </a:r>
                <a:endParaRPr lang="zh-CN" altLang="en-US" sz="12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3286208" y="2498808"/>
            <a:ext cx="1057192" cy="1057192"/>
            <a:chOff x="729048" y="3880022"/>
            <a:chExt cx="914400" cy="914400"/>
          </a:xfrm>
        </p:grpSpPr>
        <p:sp>
          <p:nvSpPr>
            <p:cNvPr id="43" name="椭圆 42"/>
            <p:cNvSpPr/>
            <p:nvPr/>
          </p:nvSpPr>
          <p:spPr>
            <a:xfrm>
              <a:off x="729048" y="3880022"/>
              <a:ext cx="914400" cy="914400"/>
            </a:xfrm>
            <a:prstGeom prst="ellipse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025609" y="4176583"/>
              <a:ext cx="321278" cy="321278"/>
            </a:xfrm>
            <a:prstGeom prst="ellipse">
              <a:avLst/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5582850" y="1897792"/>
            <a:ext cx="832708" cy="832708"/>
            <a:chOff x="729048" y="3880022"/>
            <a:chExt cx="914400" cy="914400"/>
          </a:xfrm>
        </p:grpSpPr>
        <p:sp>
          <p:nvSpPr>
            <p:cNvPr id="47" name="椭圆 46"/>
            <p:cNvSpPr/>
            <p:nvPr/>
          </p:nvSpPr>
          <p:spPr>
            <a:xfrm>
              <a:off x="729048" y="3880022"/>
              <a:ext cx="914400" cy="914400"/>
            </a:xfrm>
            <a:prstGeom prst="ellipse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1025609" y="4176583"/>
              <a:ext cx="321278" cy="321278"/>
            </a:xfrm>
            <a:prstGeom prst="ellipse">
              <a:avLst/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8226508" y="1965408"/>
            <a:ext cx="1057192" cy="1057192"/>
            <a:chOff x="729048" y="3880022"/>
            <a:chExt cx="914400" cy="914400"/>
          </a:xfrm>
        </p:grpSpPr>
        <p:sp>
          <p:nvSpPr>
            <p:cNvPr id="56" name="椭圆 55"/>
            <p:cNvSpPr/>
            <p:nvPr/>
          </p:nvSpPr>
          <p:spPr>
            <a:xfrm>
              <a:off x="729048" y="3880022"/>
              <a:ext cx="914400" cy="914400"/>
            </a:xfrm>
            <a:prstGeom prst="ellipse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1025609" y="4176583"/>
              <a:ext cx="321278" cy="321278"/>
            </a:xfrm>
            <a:prstGeom prst="ellipse">
              <a:avLst/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778804" y="2991404"/>
            <a:ext cx="72000" cy="1699866"/>
            <a:chOff x="3778804" y="2991404"/>
            <a:chExt cx="72000" cy="1699866"/>
          </a:xfrm>
        </p:grpSpPr>
        <p:cxnSp>
          <p:nvCxnSpPr>
            <p:cNvPr id="67" name="直接连接符 66"/>
            <p:cNvCxnSpPr/>
            <p:nvPr/>
          </p:nvCxnSpPr>
          <p:spPr>
            <a:xfrm>
              <a:off x="3812575" y="3061046"/>
              <a:ext cx="0" cy="1630224"/>
            </a:xfrm>
            <a:prstGeom prst="line">
              <a:avLst/>
            </a:prstGeom>
            <a:ln>
              <a:gradFill>
                <a:gsLst>
                  <a:gs pos="0">
                    <a:srgbClr val="CFB37A"/>
                  </a:gs>
                  <a:gs pos="100000">
                    <a:srgbClr val="CFB37A">
                      <a:alpha val="0"/>
                    </a:srgb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>
              <a:spLocks noChangeAspect="1"/>
            </p:cNvSpPr>
            <p:nvPr/>
          </p:nvSpPr>
          <p:spPr>
            <a:xfrm rot="5400000">
              <a:off x="3778804" y="2991404"/>
              <a:ext cx="72000" cy="72000"/>
            </a:xfrm>
            <a:prstGeom prst="ellipse">
              <a:avLst/>
            </a:prstGeom>
            <a:solidFill>
              <a:srgbClr val="CFB3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963204" y="2277849"/>
            <a:ext cx="72000" cy="3158855"/>
            <a:chOff x="3778804" y="2991404"/>
            <a:chExt cx="72000" cy="3158855"/>
          </a:xfrm>
        </p:grpSpPr>
        <p:cxnSp>
          <p:nvCxnSpPr>
            <p:cNvPr id="72" name="直接连接符 71"/>
            <p:cNvCxnSpPr/>
            <p:nvPr/>
          </p:nvCxnSpPr>
          <p:spPr>
            <a:xfrm>
              <a:off x="3812575" y="3061046"/>
              <a:ext cx="0" cy="3089213"/>
            </a:xfrm>
            <a:prstGeom prst="line">
              <a:avLst/>
            </a:prstGeom>
            <a:ln>
              <a:gradFill>
                <a:gsLst>
                  <a:gs pos="0">
                    <a:srgbClr val="CFB37A"/>
                  </a:gs>
                  <a:gs pos="100000">
                    <a:srgbClr val="CFB37A">
                      <a:alpha val="0"/>
                    </a:srgbClr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椭圆 72"/>
            <p:cNvSpPr>
              <a:spLocks noChangeAspect="1"/>
            </p:cNvSpPr>
            <p:nvPr/>
          </p:nvSpPr>
          <p:spPr>
            <a:xfrm rot="5400000">
              <a:off x="3778804" y="2991404"/>
              <a:ext cx="72000" cy="72000"/>
            </a:xfrm>
            <a:prstGeom prst="ellipse">
              <a:avLst/>
            </a:prstGeom>
            <a:solidFill>
              <a:srgbClr val="CFB3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 rot="16200000">
            <a:off x="9843054" y="1331699"/>
            <a:ext cx="72000" cy="2317542"/>
            <a:chOff x="3778804" y="2991404"/>
            <a:chExt cx="72000" cy="2317542"/>
          </a:xfrm>
        </p:grpSpPr>
        <p:cxnSp>
          <p:nvCxnSpPr>
            <p:cNvPr id="75" name="直接连接符 74"/>
            <p:cNvCxnSpPr/>
            <p:nvPr/>
          </p:nvCxnSpPr>
          <p:spPr>
            <a:xfrm rot="5400000">
              <a:off x="2688625" y="4184996"/>
              <a:ext cx="2247900" cy="0"/>
            </a:xfrm>
            <a:prstGeom prst="line">
              <a:avLst/>
            </a:prstGeom>
            <a:ln>
              <a:gradFill>
                <a:gsLst>
                  <a:gs pos="0">
                    <a:srgbClr val="CFB37A"/>
                  </a:gs>
                  <a:gs pos="100000">
                    <a:srgbClr val="CFB37A">
                      <a:alpha val="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/>
            <p:cNvSpPr>
              <a:spLocks noChangeAspect="1"/>
            </p:cNvSpPr>
            <p:nvPr/>
          </p:nvSpPr>
          <p:spPr>
            <a:xfrm rot="5400000">
              <a:off x="3778804" y="2991404"/>
              <a:ext cx="72000" cy="72000"/>
            </a:xfrm>
            <a:prstGeom prst="ellipse">
              <a:avLst/>
            </a:prstGeom>
            <a:solidFill>
              <a:srgbClr val="CFB3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521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74</Words>
  <Application>Microsoft Office PowerPoint</Application>
  <PresentationFormat>宽屏</PresentationFormat>
  <Paragraphs>13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</vt:lpstr>
      <vt:lpstr>等线 Light</vt:lpstr>
      <vt:lpstr>思源黑体 CN Heavy</vt:lpstr>
      <vt:lpstr>思源黑体 CN Light</vt:lpstr>
      <vt:lpstr>Arial</vt:lpstr>
      <vt:lpstr>Segoe UI Light</vt:lpstr>
      <vt:lpstr>Office 主题​​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sq</cp:lastModifiedBy>
  <cp:revision>47</cp:revision>
  <dcterms:created xsi:type="dcterms:W3CDTF">2020-05-12T00:14:31Z</dcterms:created>
  <dcterms:modified xsi:type="dcterms:W3CDTF">2020-05-14T14:06:06Z</dcterms:modified>
</cp:coreProperties>
</file>

<file path=docProps/thumbnail.jpeg>
</file>